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4"/>
  </p:sldMasterIdLst>
  <p:notesMasterIdLst>
    <p:notesMasterId r:id="rId28"/>
  </p:notesMasterIdLst>
  <p:sldIdLst>
    <p:sldId id="370" r:id="rId5"/>
    <p:sldId id="368" r:id="rId6"/>
    <p:sldId id="366" r:id="rId7"/>
    <p:sldId id="356" r:id="rId8"/>
    <p:sldId id="369" r:id="rId9"/>
    <p:sldId id="376" r:id="rId10"/>
    <p:sldId id="361" r:id="rId11"/>
    <p:sldId id="287" r:id="rId12"/>
    <p:sldId id="289" r:id="rId13"/>
    <p:sldId id="288" r:id="rId14"/>
    <p:sldId id="261" r:id="rId15"/>
    <p:sldId id="375" r:id="rId16"/>
    <p:sldId id="348" r:id="rId17"/>
    <p:sldId id="285" r:id="rId18"/>
    <p:sldId id="372" r:id="rId19"/>
    <p:sldId id="354" r:id="rId20"/>
    <p:sldId id="322" r:id="rId21"/>
    <p:sldId id="362" r:id="rId22"/>
    <p:sldId id="363" r:id="rId23"/>
    <p:sldId id="349" r:id="rId24"/>
    <p:sldId id="367" r:id="rId25"/>
    <p:sldId id="371" r:id="rId26"/>
    <p:sldId id="373"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76" roundtripDataSignature="AMtx7mirTj2P3yntXVvMJxG4+cQF0h3Y8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36E44E-63AF-2B2A-AA05-E73C42B1EADF}" name="Adekemi Suleiman" initials="AS" userId="Adekemi Suleiman" providerId="None"/>
  <p188:author id="{099501A9-73C4-F76A-D275-4D460F84719A}" name="Suleiman,Adekemi" initials="Su" userId="S::asuleiman@uchc.edu::05528916-a772-4e65-ae9b-61b1a17dd872" providerId="AD"/>
  <p188:author id="{E90537BE-D265-660D-F645-6330AD44B7F1}" name="Sussman,Jennifer E." initials="JS" userId="S::sussman@uchc.edu::fbe0ebf3-23b5-48d9-a92f-038561d1751c" providerId="AD"/>
  <p188:author id="{433EA6BE-7B26-6768-B088-3DE873539313}" name="Wade,Alversia Danae" initials="WD" userId="S::awade@uchc.edu::f5e027e9-1548-43b0-a4e1-5ff1750301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dekemi Suleima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A8D8"/>
    <a:srgbClr val="E9EBF5"/>
    <a:srgbClr val="CAD7EE"/>
    <a:srgbClr val="F0F4FA"/>
    <a:srgbClr val="DAE3F3"/>
    <a:srgbClr val="276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18135B-9CB7-411C-9443-3AA7316E9718}" v="73" dt="2024-05-20T16:00:15.573"/>
  </p1510:revLst>
</p1510:revInfo>
</file>

<file path=ppt/tableStyles.xml><?xml version="1.0" encoding="utf-8"?>
<a:tblStyleLst xmlns:a="http://schemas.openxmlformats.org/drawingml/2006/main" def="{C4937643-1789-46B9-9693-A48CCB8CF7B9}">
  <a:tblStyle styleId="{C4937643-1789-46B9-9693-A48CCB8CF7B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17" autoAdjust="0"/>
    <p:restoredTop sz="96357" autoAdjust="0"/>
  </p:normalViewPr>
  <p:slideViewPr>
    <p:cSldViewPr snapToGrid="0">
      <p:cViewPr varScale="1">
        <p:scale>
          <a:sx n="43" d="100"/>
          <a:sy n="43" d="100"/>
        </p:scale>
        <p:origin x="60" y="4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80"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6" Type="http://customschemas.google.com/relationships/presentationmetadata" Target="metadata"/><Relationship Id="rId8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79"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82"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77"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sman,Jennifer E." userId="fbe0ebf3-23b5-48d9-a92f-038561d1751c" providerId="ADAL" clId="{A918135B-9CB7-411C-9443-3AA7316E9718}"/>
    <pc:docChg chg="undo redo custSel addSld delSld modSld sldOrd delMainMaster">
      <pc:chgData name="Sussman,Jennifer E." userId="fbe0ebf3-23b5-48d9-a92f-038561d1751c" providerId="ADAL" clId="{A918135B-9CB7-411C-9443-3AA7316E9718}" dt="2024-05-20T16:03:36.434" v="4472" actId="1076"/>
      <pc:docMkLst>
        <pc:docMk/>
      </pc:docMkLst>
      <pc:sldChg chg="addSp delSp modSp del mod">
        <pc:chgData name="Sussman,Jennifer E." userId="fbe0ebf3-23b5-48d9-a92f-038561d1751c" providerId="ADAL" clId="{A918135B-9CB7-411C-9443-3AA7316E9718}" dt="2024-05-20T03:25:19.041" v="576" actId="47"/>
        <pc:sldMkLst>
          <pc:docMk/>
          <pc:sldMk cId="0" sldId="256"/>
        </pc:sldMkLst>
        <pc:spChg chg="add mod">
          <ac:chgData name="Sussman,Jennifer E." userId="fbe0ebf3-23b5-48d9-a92f-038561d1751c" providerId="ADAL" clId="{A918135B-9CB7-411C-9443-3AA7316E9718}" dt="2024-05-20T03:18:00.309" v="455" actId="1076"/>
          <ac:spMkLst>
            <pc:docMk/>
            <pc:sldMk cId="0" sldId="256"/>
            <ac:spMk id="6" creationId="{5B30C23C-CEDF-6540-DCD6-B25D003CFF57}"/>
          </ac:spMkLst>
        </pc:spChg>
        <pc:spChg chg="mod">
          <ac:chgData name="Sussman,Jennifer E." userId="fbe0ebf3-23b5-48d9-a92f-038561d1751c" providerId="ADAL" clId="{A918135B-9CB7-411C-9443-3AA7316E9718}" dt="2024-05-20T03:17:56.062" v="454" actId="1076"/>
          <ac:spMkLst>
            <pc:docMk/>
            <pc:sldMk cId="0" sldId="256"/>
            <ac:spMk id="26" creationId="{00000000-0000-0000-0000-000000000000}"/>
          </ac:spMkLst>
        </pc:spChg>
        <pc:spChg chg="mod">
          <ac:chgData name="Sussman,Jennifer E." userId="fbe0ebf3-23b5-48d9-a92f-038561d1751c" providerId="ADAL" clId="{A918135B-9CB7-411C-9443-3AA7316E9718}" dt="2024-05-20T03:17:40.396" v="453" actId="20577"/>
          <ac:spMkLst>
            <pc:docMk/>
            <pc:sldMk cId="0" sldId="256"/>
            <ac:spMk id="27" creationId="{00000000-0000-0000-0000-000000000000}"/>
          </ac:spMkLst>
        </pc:spChg>
        <pc:picChg chg="del mod">
          <ac:chgData name="Sussman,Jennifer E." userId="fbe0ebf3-23b5-48d9-a92f-038561d1751c" providerId="ADAL" clId="{A918135B-9CB7-411C-9443-3AA7316E9718}" dt="2024-05-20T03:06:34.216" v="3" actId="478"/>
          <ac:picMkLst>
            <pc:docMk/>
            <pc:sldMk cId="0" sldId="256"/>
            <ac:picMk id="2" creationId="{BB7B7085-D3E1-A584-81B3-8798480D134C}"/>
          </ac:picMkLst>
        </pc:picChg>
        <pc:picChg chg="add mod">
          <ac:chgData name="Sussman,Jennifer E." userId="fbe0ebf3-23b5-48d9-a92f-038561d1751c" providerId="ADAL" clId="{A918135B-9CB7-411C-9443-3AA7316E9718}" dt="2024-05-20T03:07:43.228" v="39" actId="1076"/>
          <ac:picMkLst>
            <pc:docMk/>
            <pc:sldMk cId="0" sldId="256"/>
            <ac:picMk id="4" creationId="{DB289E86-16E4-7B03-14F1-8BFFC6683042}"/>
          </ac:picMkLst>
        </pc:picChg>
      </pc:sldChg>
      <pc:sldChg chg="modSp del mod">
        <pc:chgData name="Sussman,Jennifer E." userId="fbe0ebf3-23b5-48d9-a92f-038561d1751c" providerId="ADAL" clId="{A918135B-9CB7-411C-9443-3AA7316E9718}" dt="2024-05-20T13:34:57.664" v="1932" actId="47"/>
        <pc:sldMkLst>
          <pc:docMk/>
          <pc:sldMk cId="0" sldId="258"/>
        </pc:sldMkLst>
        <pc:spChg chg="mod">
          <ac:chgData name="Sussman,Jennifer E." userId="fbe0ebf3-23b5-48d9-a92f-038561d1751c" providerId="ADAL" clId="{A918135B-9CB7-411C-9443-3AA7316E9718}" dt="2024-05-20T13:18:19.278" v="1857" actId="21"/>
          <ac:spMkLst>
            <pc:docMk/>
            <pc:sldMk cId="0" sldId="258"/>
            <ac:spMk id="42" creationId="{00000000-0000-0000-0000-000000000000}"/>
          </ac:spMkLst>
        </pc:spChg>
      </pc:sldChg>
      <pc:sldChg chg="modSp mod ord delCm modCm">
        <pc:chgData name="Sussman,Jennifer E." userId="fbe0ebf3-23b5-48d9-a92f-038561d1751c" providerId="ADAL" clId="{A918135B-9CB7-411C-9443-3AA7316E9718}" dt="2024-05-20T15:38:25.818" v="3928"/>
        <pc:sldMkLst>
          <pc:docMk/>
          <pc:sldMk cId="0" sldId="261"/>
        </pc:sldMkLst>
        <pc:spChg chg="mod">
          <ac:chgData name="Sussman,Jennifer E." userId="fbe0ebf3-23b5-48d9-a92f-038561d1751c" providerId="ADAL" clId="{A918135B-9CB7-411C-9443-3AA7316E9718}" dt="2024-05-20T15:07:28.229" v="2637" actId="1076"/>
          <ac:spMkLst>
            <pc:docMk/>
            <pc:sldMk cId="0" sldId="261"/>
            <ac:spMk id="5" creationId="{3FEF39F7-792D-4258-827D-AC3561529B2F}"/>
          </ac:spMkLst>
        </pc:spChg>
        <pc:spChg chg="mod">
          <ac:chgData name="Sussman,Jennifer E." userId="fbe0ebf3-23b5-48d9-a92f-038561d1751c" providerId="ADAL" clId="{A918135B-9CB7-411C-9443-3AA7316E9718}" dt="2024-05-20T15:06:59.411" v="2606" actId="20577"/>
          <ac:spMkLst>
            <pc:docMk/>
            <pc:sldMk cId="0" sldId="261"/>
            <ac:spMk id="78" creationId="{00000000-0000-0000-0000-000000000000}"/>
          </ac:spMkLst>
        </pc:spChg>
        <pc:graphicFrameChg chg="mod modGraphic">
          <ac:chgData name="Sussman,Jennifer E." userId="fbe0ebf3-23b5-48d9-a92f-038561d1751c" providerId="ADAL" clId="{A918135B-9CB7-411C-9443-3AA7316E9718}" dt="2024-05-20T14:42:43.466" v="2124" actId="20577"/>
          <ac:graphicFrameMkLst>
            <pc:docMk/>
            <pc:sldMk cId="0" sldId="261"/>
            <ac:graphicFrameMk id="80" creationId="{00000000-0000-0000-0000-000000000000}"/>
          </ac:graphicFrameMkLst>
        </pc:graphicFrameChg>
        <pc:extLst>
          <p:ext xmlns:p="http://schemas.openxmlformats.org/presentationml/2006/main" uri="{D6D511B9-2390-475A-947B-AFAB55BFBCF1}">
            <pc226:cmChg xmlns:pc226="http://schemas.microsoft.com/office/powerpoint/2022/06/main/command" chg="del mod modRxn">
              <pc226:chgData name="Sussman,Jennifer E." userId="fbe0ebf3-23b5-48d9-a92f-038561d1751c" providerId="ADAL" clId="{A918135B-9CB7-411C-9443-3AA7316E9718}" dt="2024-05-20T14:44:28.014" v="2127"/>
              <pc2:cmMkLst xmlns:pc2="http://schemas.microsoft.com/office/powerpoint/2019/9/main/command">
                <pc:docMk/>
                <pc:sldMk cId="0" sldId="261"/>
                <pc2:cmMk id="{3A7350C4-3717-482A-80F5-B1DCD91E5BAB}"/>
              </pc2:cmMkLst>
            </pc226:cmChg>
          </p:ext>
        </pc:extLst>
      </pc:sldChg>
      <pc:sldChg chg="modSp mod modShow">
        <pc:chgData name="Sussman,Jennifer E." userId="fbe0ebf3-23b5-48d9-a92f-038561d1751c" providerId="ADAL" clId="{A918135B-9CB7-411C-9443-3AA7316E9718}" dt="2024-05-20T16:00:36.131" v="4463" actId="729"/>
        <pc:sldMkLst>
          <pc:docMk/>
          <pc:sldMk cId="0" sldId="285"/>
        </pc:sldMkLst>
        <pc:spChg chg="mod">
          <ac:chgData name="Sussman,Jennifer E." userId="fbe0ebf3-23b5-48d9-a92f-038561d1751c" providerId="ADAL" clId="{A918135B-9CB7-411C-9443-3AA7316E9718}" dt="2024-05-20T15:47:47.886" v="4137" actId="20577"/>
          <ac:spMkLst>
            <pc:docMk/>
            <pc:sldMk cId="0" sldId="285"/>
            <ac:spMk id="251" creationId="{00000000-0000-0000-0000-000000000000}"/>
          </ac:spMkLst>
        </pc:spChg>
      </pc:sldChg>
      <pc:sldChg chg="modSp del mod">
        <pc:chgData name="Sussman,Jennifer E." userId="fbe0ebf3-23b5-48d9-a92f-038561d1751c" providerId="ADAL" clId="{A918135B-9CB7-411C-9443-3AA7316E9718}" dt="2024-05-20T14:59:51.253" v="2473" actId="47"/>
        <pc:sldMkLst>
          <pc:docMk/>
          <pc:sldMk cId="0" sldId="286"/>
        </pc:sldMkLst>
        <pc:spChg chg="mod">
          <ac:chgData name="Sussman,Jennifer E." userId="fbe0ebf3-23b5-48d9-a92f-038561d1751c" providerId="ADAL" clId="{A918135B-9CB7-411C-9443-3AA7316E9718}" dt="2024-05-20T03:52:22.769" v="971" actId="1076"/>
          <ac:spMkLst>
            <pc:docMk/>
            <pc:sldMk cId="0" sldId="286"/>
            <ac:spMk id="6" creationId="{24883AEB-2027-4B83-9C09-105918AF820B}"/>
          </ac:spMkLst>
        </pc:spChg>
        <pc:spChg chg="mod">
          <ac:chgData name="Sussman,Jennifer E." userId="fbe0ebf3-23b5-48d9-a92f-038561d1751c" providerId="ADAL" clId="{A918135B-9CB7-411C-9443-3AA7316E9718}" dt="2024-05-20T03:56:44.856" v="1023" actId="255"/>
          <ac:spMkLst>
            <pc:docMk/>
            <pc:sldMk cId="0" sldId="286"/>
            <ac:spMk id="259" creationId="{00000000-0000-0000-0000-000000000000}"/>
          </ac:spMkLst>
        </pc:spChg>
        <pc:spChg chg="mod">
          <ac:chgData name="Sussman,Jennifer E." userId="fbe0ebf3-23b5-48d9-a92f-038561d1751c" providerId="ADAL" clId="{A918135B-9CB7-411C-9443-3AA7316E9718}" dt="2024-05-20T03:54:10.036" v="990" actId="20577"/>
          <ac:spMkLst>
            <pc:docMk/>
            <pc:sldMk cId="0" sldId="286"/>
            <ac:spMk id="260" creationId="{00000000-0000-0000-0000-000000000000}"/>
          </ac:spMkLst>
        </pc:spChg>
      </pc:sldChg>
      <pc:sldChg chg="modSp mod ord">
        <pc:chgData name="Sussman,Jennifer E." userId="fbe0ebf3-23b5-48d9-a92f-038561d1751c" providerId="ADAL" clId="{A918135B-9CB7-411C-9443-3AA7316E9718}" dt="2024-05-20T15:41:05.553" v="3994"/>
        <pc:sldMkLst>
          <pc:docMk/>
          <pc:sldMk cId="0" sldId="287"/>
        </pc:sldMkLst>
        <pc:spChg chg="mod">
          <ac:chgData name="Sussman,Jennifer E." userId="fbe0ebf3-23b5-48d9-a92f-038561d1751c" providerId="ADAL" clId="{A918135B-9CB7-411C-9443-3AA7316E9718}" dt="2024-05-20T15:41:01.421" v="3992" actId="20577"/>
          <ac:spMkLst>
            <pc:docMk/>
            <pc:sldMk cId="0" sldId="287"/>
            <ac:spMk id="267" creationId="{00000000-0000-0000-0000-000000000000}"/>
          </ac:spMkLst>
        </pc:spChg>
        <pc:spChg chg="mod">
          <ac:chgData name="Sussman,Jennifer E." userId="fbe0ebf3-23b5-48d9-a92f-038561d1751c" providerId="ADAL" clId="{A918135B-9CB7-411C-9443-3AA7316E9718}" dt="2024-05-20T15:40:22.474" v="3953" actId="255"/>
          <ac:spMkLst>
            <pc:docMk/>
            <pc:sldMk cId="0" sldId="287"/>
            <ac:spMk id="268" creationId="{00000000-0000-0000-0000-000000000000}"/>
          </ac:spMkLst>
        </pc:spChg>
      </pc:sldChg>
      <pc:sldChg chg="addSp modSp mod ord">
        <pc:chgData name="Sussman,Jennifer E." userId="fbe0ebf3-23b5-48d9-a92f-038561d1751c" providerId="ADAL" clId="{A918135B-9CB7-411C-9443-3AA7316E9718}" dt="2024-05-20T15:46:56.898" v="4133" actId="14100"/>
        <pc:sldMkLst>
          <pc:docMk/>
          <pc:sldMk cId="0" sldId="288"/>
        </pc:sldMkLst>
        <pc:spChg chg="mod">
          <ac:chgData name="Sussman,Jennifer E." userId="fbe0ebf3-23b5-48d9-a92f-038561d1751c" providerId="ADAL" clId="{A918135B-9CB7-411C-9443-3AA7316E9718}" dt="2024-05-20T15:46:56.898" v="4133" actId="14100"/>
          <ac:spMkLst>
            <pc:docMk/>
            <pc:sldMk cId="0" sldId="288"/>
            <ac:spMk id="275" creationId="{00000000-0000-0000-0000-000000000000}"/>
          </ac:spMkLst>
        </pc:spChg>
        <pc:spChg chg="mod">
          <ac:chgData name="Sussman,Jennifer E." userId="fbe0ebf3-23b5-48d9-a92f-038561d1751c" providerId="ADAL" clId="{A918135B-9CB7-411C-9443-3AA7316E9718}" dt="2024-05-20T15:46:43.859" v="4132" actId="12"/>
          <ac:spMkLst>
            <pc:docMk/>
            <pc:sldMk cId="0" sldId="288"/>
            <ac:spMk id="276" creationId="{00000000-0000-0000-0000-000000000000}"/>
          </ac:spMkLst>
        </pc:spChg>
        <pc:picChg chg="add mod">
          <ac:chgData name="Sussman,Jennifer E." userId="fbe0ebf3-23b5-48d9-a92f-038561d1751c" providerId="ADAL" clId="{A918135B-9CB7-411C-9443-3AA7316E9718}" dt="2024-05-20T15:43:56.013" v="4020" actId="1076"/>
          <ac:picMkLst>
            <pc:docMk/>
            <pc:sldMk cId="0" sldId="288"/>
            <ac:picMk id="2" creationId="{97838F85-2A9F-EC16-B16D-5FDEFA8F2C53}"/>
          </ac:picMkLst>
        </pc:picChg>
      </pc:sldChg>
      <pc:sldChg chg="ord">
        <pc:chgData name="Sussman,Jennifer E." userId="fbe0ebf3-23b5-48d9-a92f-038561d1751c" providerId="ADAL" clId="{A918135B-9CB7-411C-9443-3AA7316E9718}" dt="2024-05-20T15:48:25.294" v="4143"/>
        <pc:sldMkLst>
          <pc:docMk/>
          <pc:sldMk cId="0" sldId="289"/>
        </pc:sldMkLst>
      </pc:sldChg>
      <pc:sldChg chg="del">
        <pc:chgData name="Sussman,Jennifer E." userId="fbe0ebf3-23b5-48d9-a92f-038561d1751c" providerId="ADAL" clId="{A918135B-9CB7-411C-9443-3AA7316E9718}" dt="2024-05-20T03:35:05.202" v="767" actId="47"/>
        <pc:sldMkLst>
          <pc:docMk/>
          <pc:sldMk cId="3903635733" sldId="298"/>
        </pc:sldMkLst>
      </pc:sldChg>
      <pc:sldChg chg="modSp del mod">
        <pc:chgData name="Sussman,Jennifer E." userId="fbe0ebf3-23b5-48d9-a92f-038561d1751c" providerId="ADAL" clId="{A918135B-9CB7-411C-9443-3AA7316E9718}" dt="2024-05-20T03:54:36.073" v="991" actId="47"/>
        <pc:sldMkLst>
          <pc:docMk/>
          <pc:sldMk cId="3363642704" sldId="319"/>
        </pc:sldMkLst>
        <pc:spChg chg="mod">
          <ac:chgData name="Sussman,Jennifer E." userId="fbe0ebf3-23b5-48d9-a92f-038561d1751c" providerId="ADAL" clId="{A918135B-9CB7-411C-9443-3AA7316E9718}" dt="2024-05-20T03:52:02.968" v="968" actId="20577"/>
          <ac:spMkLst>
            <pc:docMk/>
            <pc:sldMk cId="3363642704" sldId="319"/>
            <ac:spMk id="260" creationId="{00000000-0000-0000-0000-000000000000}"/>
          </ac:spMkLst>
        </pc:spChg>
      </pc:sldChg>
      <pc:sldChg chg="modSp del mod ord">
        <pc:chgData name="Sussman,Jennifer E." userId="fbe0ebf3-23b5-48d9-a92f-038561d1751c" providerId="ADAL" clId="{A918135B-9CB7-411C-9443-3AA7316E9718}" dt="2024-05-20T15:37:54.486" v="3924" actId="47"/>
        <pc:sldMkLst>
          <pc:docMk/>
          <pc:sldMk cId="1825187519" sldId="320"/>
        </pc:sldMkLst>
        <pc:spChg chg="mod">
          <ac:chgData name="Sussman,Jennifer E." userId="fbe0ebf3-23b5-48d9-a92f-038561d1751c" providerId="ADAL" clId="{A918135B-9CB7-411C-9443-3AA7316E9718}" dt="2024-05-20T15:35:04.026" v="3849" actId="21"/>
          <ac:spMkLst>
            <pc:docMk/>
            <pc:sldMk cId="1825187519" sldId="320"/>
            <ac:spMk id="259" creationId="{00000000-0000-0000-0000-000000000000}"/>
          </ac:spMkLst>
        </pc:spChg>
        <pc:spChg chg="mod">
          <ac:chgData name="Sussman,Jennifer E." userId="fbe0ebf3-23b5-48d9-a92f-038561d1751c" providerId="ADAL" clId="{A918135B-9CB7-411C-9443-3AA7316E9718}" dt="2024-05-20T15:10:37.661" v="2671" actId="1076"/>
          <ac:spMkLst>
            <pc:docMk/>
            <pc:sldMk cId="1825187519" sldId="320"/>
            <ac:spMk id="260" creationId="{00000000-0000-0000-0000-000000000000}"/>
          </ac:spMkLst>
        </pc:spChg>
      </pc:sldChg>
      <pc:sldChg chg="modSp del mod">
        <pc:chgData name="Sussman,Jennifer E." userId="fbe0ebf3-23b5-48d9-a92f-038561d1751c" providerId="ADAL" clId="{A918135B-9CB7-411C-9443-3AA7316E9718}" dt="2024-05-20T15:19:55.009" v="3439" actId="47"/>
        <pc:sldMkLst>
          <pc:docMk/>
          <pc:sldMk cId="3864173451" sldId="321"/>
        </pc:sldMkLst>
        <pc:spChg chg="mod">
          <ac:chgData name="Sussman,Jennifer E." userId="fbe0ebf3-23b5-48d9-a92f-038561d1751c" providerId="ADAL" clId="{A918135B-9CB7-411C-9443-3AA7316E9718}" dt="2024-05-20T03:57:54.349" v="1030" actId="14100"/>
          <ac:spMkLst>
            <pc:docMk/>
            <pc:sldMk cId="3864173451" sldId="321"/>
            <ac:spMk id="2" creationId="{9C57283F-1960-4EC9-AD9C-8EEFA50A39A2}"/>
          </ac:spMkLst>
        </pc:spChg>
        <pc:picChg chg="mod">
          <ac:chgData name="Sussman,Jennifer E." userId="fbe0ebf3-23b5-48d9-a92f-038561d1751c" providerId="ADAL" clId="{A918135B-9CB7-411C-9443-3AA7316E9718}" dt="2024-05-20T03:57:59.832" v="1031" actId="1076"/>
          <ac:picMkLst>
            <pc:docMk/>
            <pc:sldMk cId="3864173451" sldId="321"/>
            <ac:picMk id="5" creationId="{95D74C25-AB83-4FA5-B408-1A1F299D88C8}"/>
          </ac:picMkLst>
        </pc:picChg>
      </pc:sldChg>
      <pc:sldChg chg="addSp delSp modSp mod">
        <pc:chgData name="Sussman,Jennifer E." userId="fbe0ebf3-23b5-48d9-a92f-038561d1751c" providerId="ADAL" clId="{A918135B-9CB7-411C-9443-3AA7316E9718}" dt="2024-05-20T15:59:11.210" v="4458"/>
        <pc:sldMkLst>
          <pc:docMk/>
          <pc:sldMk cId="640265802" sldId="322"/>
        </pc:sldMkLst>
        <pc:spChg chg="add del mod">
          <ac:chgData name="Sussman,Jennifer E." userId="fbe0ebf3-23b5-48d9-a92f-038561d1751c" providerId="ADAL" clId="{A918135B-9CB7-411C-9443-3AA7316E9718}" dt="2024-05-20T15:50:43.741" v="4324" actId="478"/>
          <ac:spMkLst>
            <pc:docMk/>
            <pc:sldMk cId="640265802" sldId="322"/>
            <ac:spMk id="4" creationId="{039A3D1C-0950-1BE2-47D3-0DCBBA08B96E}"/>
          </ac:spMkLst>
        </pc:spChg>
        <pc:spChg chg="mod">
          <ac:chgData name="Sussman,Jennifer E." userId="fbe0ebf3-23b5-48d9-a92f-038561d1751c" providerId="ADAL" clId="{A918135B-9CB7-411C-9443-3AA7316E9718}" dt="2024-05-20T15:59:11.210" v="4458"/>
          <ac:spMkLst>
            <pc:docMk/>
            <pc:sldMk cId="640265802" sldId="322"/>
            <ac:spMk id="10" creationId="{9626A8A5-664C-46BE-9C3C-F118007E4286}"/>
          </ac:spMkLst>
        </pc:spChg>
        <pc:spChg chg="mod">
          <ac:chgData name="Sussman,Jennifer E." userId="fbe0ebf3-23b5-48d9-a92f-038561d1751c" providerId="ADAL" clId="{A918135B-9CB7-411C-9443-3AA7316E9718}" dt="2024-05-20T15:58:56.568" v="4457" actId="255"/>
          <ac:spMkLst>
            <pc:docMk/>
            <pc:sldMk cId="640265802" sldId="322"/>
            <ac:spMk id="11" creationId="{75A501A9-6FEA-462B-B94F-30F27599338B}"/>
          </ac:spMkLst>
        </pc:spChg>
        <pc:spChg chg="del mod">
          <ac:chgData name="Sussman,Jennifer E." userId="fbe0ebf3-23b5-48d9-a92f-038561d1751c" providerId="ADAL" clId="{A918135B-9CB7-411C-9443-3AA7316E9718}" dt="2024-05-20T15:50:39.780" v="4323" actId="478"/>
          <ac:spMkLst>
            <pc:docMk/>
            <pc:sldMk cId="640265802" sldId="322"/>
            <ac:spMk id="283" creationId="{00000000-0000-0000-0000-000000000000}"/>
          </ac:spMkLst>
        </pc:spChg>
      </pc:sldChg>
      <pc:sldChg chg="delSp modSp del mod setBg modShow">
        <pc:chgData name="Sussman,Jennifer E." userId="fbe0ebf3-23b5-48d9-a92f-038561d1751c" providerId="ADAL" clId="{A918135B-9CB7-411C-9443-3AA7316E9718}" dt="2024-05-20T14:45:34.805" v="2138" actId="47"/>
        <pc:sldMkLst>
          <pc:docMk/>
          <pc:sldMk cId="1763774033" sldId="328"/>
        </pc:sldMkLst>
        <pc:spChg chg="mod">
          <ac:chgData name="Sussman,Jennifer E." userId="fbe0ebf3-23b5-48d9-a92f-038561d1751c" providerId="ADAL" clId="{A918135B-9CB7-411C-9443-3AA7316E9718}" dt="2024-05-20T14:24:15.534" v="2004" actId="20577"/>
          <ac:spMkLst>
            <pc:docMk/>
            <pc:sldMk cId="1763774033" sldId="328"/>
            <ac:spMk id="3" creationId="{9E4DAFCD-C718-CAE5-D930-2B8EC260961C}"/>
          </ac:spMkLst>
        </pc:spChg>
        <pc:picChg chg="del mod">
          <ac:chgData name="Sussman,Jennifer E." userId="fbe0ebf3-23b5-48d9-a92f-038561d1751c" providerId="ADAL" clId="{A918135B-9CB7-411C-9443-3AA7316E9718}" dt="2024-05-20T14:28:56.888" v="2051" actId="478"/>
          <ac:picMkLst>
            <pc:docMk/>
            <pc:sldMk cId="1763774033" sldId="328"/>
            <ac:picMk id="5" creationId="{6F561555-EB19-5B2C-5086-700F99DE38F2}"/>
          </ac:picMkLst>
        </pc:picChg>
        <pc:picChg chg="del mod">
          <ac:chgData name="Sussman,Jennifer E." userId="fbe0ebf3-23b5-48d9-a92f-038561d1751c" providerId="ADAL" clId="{A918135B-9CB7-411C-9443-3AA7316E9718}" dt="2024-05-20T14:29:01.053" v="2053" actId="478"/>
          <ac:picMkLst>
            <pc:docMk/>
            <pc:sldMk cId="1763774033" sldId="328"/>
            <ac:picMk id="9" creationId="{2CF2E4DA-5A33-B0F3-ED27-C33789FA8B8F}"/>
          </ac:picMkLst>
        </pc:picChg>
        <pc:picChg chg="del mod">
          <ac:chgData name="Sussman,Jennifer E." userId="fbe0ebf3-23b5-48d9-a92f-038561d1751c" providerId="ADAL" clId="{A918135B-9CB7-411C-9443-3AA7316E9718}" dt="2024-05-20T14:30:02.588" v="2058" actId="478"/>
          <ac:picMkLst>
            <pc:docMk/>
            <pc:sldMk cId="1763774033" sldId="328"/>
            <ac:picMk id="11" creationId="{8FCE82BB-7436-C2CC-F508-F1260086E328}"/>
          </ac:picMkLst>
        </pc:picChg>
        <pc:picChg chg="del">
          <ac:chgData name="Sussman,Jennifer E." userId="fbe0ebf3-23b5-48d9-a92f-038561d1751c" providerId="ADAL" clId="{A918135B-9CB7-411C-9443-3AA7316E9718}" dt="2024-05-20T14:30:06.219" v="2059" actId="478"/>
          <ac:picMkLst>
            <pc:docMk/>
            <pc:sldMk cId="1763774033" sldId="328"/>
            <ac:picMk id="15" creationId="{E7E283B7-18B6-5FCB-5A79-D00E33E9CA4C}"/>
          </ac:picMkLst>
        </pc:picChg>
        <pc:picChg chg="del mod">
          <ac:chgData name="Sussman,Jennifer E." userId="fbe0ebf3-23b5-48d9-a92f-038561d1751c" providerId="ADAL" clId="{A918135B-9CB7-411C-9443-3AA7316E9718}" dt="2024-05-20T14:28:53.964" v="2049" actId="478"/>
          <ac:picMkLst>
            <pc:docMk/>
            <pc:sldMk cId="1763774033" sldId="328"/>
            <ac:picMk id="1028" creationId="{39F0DA55-149F-64AB-DA84-8301B6775789}"/>
          </ac:picMkLst>
        </pc:picChg>
        <pc:picChg chg="del mod">
          <ac:chgData name="Sussman,Jennifer E." userId="fbe0ebf3-23b5-48d9-a92f-038561d1751c" providerId="ADAL" clId="{A918135B-9CB7-411C-9443-3AA7316E9718}" dt="2024-05-20T14:28:59.032" v="2052" actId="478"/>
          <ac:picMkLst>
            <pc:docMk/>
            <pc:sldMk cId="1763774033" sldId="328"/>
            <ac:picMk id="1030" creationId="{EE150AA9-2991-2D20-FC83-E769AABB6B37}"/>
          </ac:picMkLst>
        </pc:picChg>
        <pc:picChg chg="del mod">
          <ac:chgData name="Sussman,Jennifer E." userId="fbe0ebf3-23b5-48d9-a92f-038561d1751c" providerId="ADAL" clId="{A918135B-9CB7-411C-9443-3AA7316E9718}" dt="2024-05-20T14:29:04.210" v="2054" actId="478"/>
          <ac:picMkLst>
            <pc:docMk/>
            <pc:sldMk cId="1763774033" sldId="328"/>
            <ac:picMk id="1032" creationId="{55831D10-21FE-F2D4-78CD-57EDC7C21915}"/>
          </ac:picMkLst>
        </pc:picChg>
        <pc:picChg chg="del mod">
          <ac:chgData name="Sussman,Jennifer E." userId="fbe0ebf3-23b5-48d9-a92f-038561d1751c" providerId="ADAL" clId="{A918135B-9CB7-411C-9443-3AA7316E9718}" dt="2024-05-20T14:28:55.513" v="2050" actId="478"/>
          <ac:picMkLst>
            <pc:docMk/>
            <pc:sldMk cId="1763774033" sldId="328"/>
            <ac:picMk id="1034" creationId="{9939EECE-ABB3-1DAF-79DC-941870B1C8C4}"/>
          </ac:picMkLst>
        </pc:picChg>
        <pc:picChg chg="mod">
          <ac:chgData name="Sussman,Jennifer E." userId="fbe0ebf3-23b5-48d9-a92f-038561d1751c" providerId="ADAL" clId="{A918135B-9CB7-411C-9443-3AA7316E9718}" dt="2024-05-20T14:30:12.316" v="2060" actId="1076"/>
          <ac:picMkLst>
            <pc:docMk/>
            <pc:sldMk cId="1763774033" sldId="328"/>
            <ac:picMk id="1040" creationId="{324071DA-D3FD-45C9-6393-38E18D536CB5}"/>
          </ac:picMkLst>
        </pc:picChg>
      </pc:sldChg>
      <pc:sldChg chg="addSp delSp modSp del mod">
        <pc:chgData name="Sussman,Jennifer E." userId="fbe0ebf3-23b5-48d9-a92f-038561d1751c" providerId="ADAL" clId="{A918135B-9CB7-411C-9443-3AA7316E9718}" dt="2024-05-20T15:00:39.148" v="2474" actId="47"/>
        <pc:sldMkLst>
          <pc:docMk/>
          <pc:sldMk cId="180426290" sldId="329"/>
        </pc:sldMkLst>
        <pc:spChg chg="del mod">
          <ac:chgData name="Sussman,Jennifer E." userId="fbe0ebf3-23b5-48d9-a92f-038561d1751c" providerId="ADAL" clId="{A918135B-9CB7-411C-9443-3AA7316E9718}" dt="2024-05-20T14:48:35.483" v="2299" actId="478"/>
          <ac:spMkLst>
            <pc:docMk/>
            <pc:sldMk cId="180426290" sldId="329"/>
            <ac:spMk id="3" creationId="{41625DBA-15CC-4EF7-7DC0-E356F680AE43}"/>
          </ac:spMkLst>
        </pc:spChg>
        <pc:picChg chg="add del">
          <ac:chgData name="Sussman,Jennifer E." userId="fbe0ebf3-23b5-48d9-a92f-038561d1751c" providerId="ADAL" clId="{A918135B-9CB7-411C-9443-3AA7316E9718}" dt="2024-05-20T14:48:41.114" v="2301" actId="478"/>
          <ac:picMkLst>
            <pc:docMk/>
            <pc:sldMk cId="180426290" sldId="329"/>
            <ac:picMk id="6" creationId="{0FCE0835-F765-4B6D-9D58-0876724CDB02}"/>
          </ac:picMkLst>
        </pc:picChg>
      </pc:sldChg>
      <pc:sldChg chg="del">
        <pc:chgData name="Sussman,Jennifer E." userId="fbe0ebf3-23b5-48d9-a92f-038561d1751c" providerId="ADAL" clId="{A918135B-9CB7-411C-9443-3AA7316E9718}" dt="2024-05-20T03:35:34.223" v="771" actId="47"/>
        <pc:sldMkLst>
          <pc:docMk/>
          <pc:sldMk cId="241064285" sldId="330"/>
        </pc:sldMkLst>
      </pc:sldChg>
      <pc:sldChg chg="del">
        <pc:chgData name="Sussman,Jennifer E." userId="fbe0ebf3-23b5-48d9-a92f-038561d1751c" providerId="ADAL" clId="{A918135B-9CB7-411C-9443-3AA7316E9718}" dt="2024-05-20T03:35:36.984" v="772" actId="47"/>
        <pc:sldMkLst>
          <pc:docMk/>
          <pc:sldMk cId="3010968067" sldId="331"/>
        </pc:sldMkLst>
      </pc:sldChg>
      <pc:sldChg chg="del">
        <pc:chgData name="Sussman,Jennifer E." userId="fbe0ebf3-23b5-48d9-a92f-038561d1751c" providerId="ADAL" clId="{A918135B-9CB7-411C-9443-3AA7316E9718}" dt="2024-05-20T15:47:15.766" v="4135" actId="47"/>
        <pc:sldMkLst>
          <pc:docMk/>
          <pc:sldMk cId="677639668" sldId="334"/>
        </pc:sldMkLst>
      </pc:sldChg>
      <pc:sldChg chg="mod modShow">
        <pc:chgData name="Sussman,Jennifer E." userId="fbe0ebf3-23b5-48d9-a92f-038561d1751c" providerId="ADAL" clId="{A918135B-9CB7-411C-9443-3AA7316E9718}" dt="2024-05-20T15:47:40.746" v="4136" actId="729"/>
        <pc:sldMkLst>
          <pc:docMk/>
          <pc:sldMk cId="3218201651" sldId="348"/>
        </pc:sldMkLst>
      </pc:sldChg>
      <pc:sldChg chg="mod modShow">
        <pc:chgData name="Sussman,Jennifer E." userId="fbe0ebf3-23b5-48d9-a92f-038561d1751c" providerId="ADAL" clId="{A918135B-9CB7-411C-9443-3AA7316E9718}" dt="2024-05-20T16:02:24.281" v="4468" actId="729"/>
        <pc:sldMkLst>
          <pc:docMk/>
          <pc:sldMk cId="4059918145" sldId="349"/>
        </pc:sldMkLst>
      </pc:sldChg>
      <pc:sldChg chg="addSp modSp del mod">
        <pc:chgData name="Sussman,Jennifer E." userId="fbe0ebf3-23b5-48d9-a92f-038561d1751c" providerId="ADAL" clId="{A918135B-9CB7-411C-9443-3AA7316E9718}" dt="2024-05-20T13:15:03.681" v="1836" actId="47"/>
        <pc:sldMkLst>
          <pc:docMk/>
          <pc:sldMk cId="1228427698" sldId="352"/>
        </pc:sldMkLst>
        <pc:spChg chg="mod">
          <ac:chgData name="Sussman,Jennifer E." userId="fbe0ebf3-23b5-48d9-a92f-038561d1751c" providerId="ADAL" clId="{A918135B-9CB7-411C-9443-3AA7316E9718}" dt="2024-05-20T03:34:09.640" v="759" actId="255"/>
          <ac:spMkLst>
            <pc:docMk/>
            <pc:sldMk cId="1228427698" sldId="352"/>
            <ac:spMk id="35" creationId="{00000000-0000-0000-0000-000000000000}"/>
          </ac:spMkLst>
        </pc:spChg>
        <pc:spChg chg="mod">
          <ac:chgData name="Sussman,Jennifer E." userId="fbe0ebf3-23b5-48d9-a92f-038561d1751c" providerId="ADAL" clId="{A918135B-9CB7-411C-9443-3AA7316E9718}" dt="2024-05-20T03:34:24.270" v="765" actId="113"/>
          <ac:spMkLst>
            <pc:docMk/>
            <pc:sldMk cId="1228427698" sldId="352"/>
            <ac:spMk id="36" creationId="{00000000-0000-0000-0000-000000000000}"/>
          </ac:spMkLst>
        </pc:spChg>
        <pc:picChg chg="add mod">
          <ac:chgData name="Sussman,Jennifer E." userId="fbe0ebf3-23b5-48d9-a92f-038561d1751c" providerId="ADAL" clId="{A918135B-9CB7-411C-9443-3AA7316E9718}" dt="2024-05-20T13:11:08.577" v="1805" actId="1076"/>
          <ac:picMkLst>
            <pc:docMk/>
            <pc:sldMk cId="1228427698" sldId="352"/>
            <ac:picMk id="2" creationId="{F709C97E-CEB1-AD23-0A6D-A2DB73CB18A5}"/>
          </ac:picMkLst>
        </pc:picChg>
      </pc:sldChg>
      <pc:sldChg chg="del">
        <pc:chgData name="Sussman,Jennifer E." userId="fbe0ebf3-23b5-48d9-a92f-038561d1751c" providerId="ADAL" clId="{A918135B-9CB7-411C-9443-3AA7316E9718}" dt="2024-05-20T03:35:02.158" v="766" actId="47"/>
        <pc:sldMkLst>
          <pc:docMk/>
          <pc:sldMk cId="1186136253" sldId="353"/>
        </pc:sldMkLst>
      </pc:sldChg>
      <pc:sldChg chg="addSp modSp mod">
        <pc:chgData name="Sussman,Jennifer E." userId="fbe0ebf3-23b5-48d9-a92f-038561d1751c" providerId="ADAL" clId="{A918135B-9CB7-411C-9443-3AA7316E9718}" dt="2024-05-20T15:58:02.113" v="4453" actId="20577"/>
        <pc:sldMkLst>
          <pc:docMk/>
          <pc:sldMk cId="3572115160" sldId="354"/>
        </pc:sldMkLst>
        <pc:spChg chg="mod">
          <ac:chgData name="Sussman,Jennifer E." userId="fbe0ebf3-23b5-48d9-a92f-038561d1751c" providerId="ADAL" clId="{A918135B-9CB7-411C-9443-3AA7316E9718}" dt="2024-05-20T15:56:58.655" v="4334" actId="14100"/>
          <ac:spMkLst>
            <pc:docMk/>
            <pc:sldMk cId="3572115160" sldId="354"/>
            <ac:spMk id="2" creationId="{A9ACA433-0021-4ADB-90EC-C5600F709692}"/>
          </ac:spMkLst>
        </pc:spChg>
        <pc:spChg chg="add mod">
          <ac:chgData name="Sussman,Jennifer E." userId="fbe0ebf3-23b5-48d9-a92f-038561d1751c" providerId="ADAL" clId="{A918135B-9CB7-411C-9443-3AA7316E9718}" dt="2024-05-20T15:58:02.113" v="4453" actId="20577"/>
          <ac:spMkLst>
            <pc:docMk/>
            <pc:sldMk cId="3572115160" sldId="354"/>
            <ac:spMk id="5" creationId="{095A9CD5-4116-AFE8-E08A-9220B538EC11}"/>
          </ac:spMkLst>
        </pc:spChg>
        <pc:picChg chg="mod">
          <ac:chgData name="Sussman,Jennifer E." userId="fbe0ebf3-23b5-48d9-a92f-038561d1751c" providerId="ADAL" clId="{A918135B-9CB7-411C-9443-3AA7316E9718}" dt="2024-05-20T15:56:49.825" v="4333" actId="14100"/>
          <ac:picMkLst>
            <pc:docMk/>
            <pc:sldMk cId="3572115160" sldId="354"/>
            <ac:picMk id="6" creationId="{66FC2263-FD7C-4226-BBE4-F4F606D76FDB}"/>
          </ac:picMkLst>
        </pc:picChg>
      </pc:sldChg>
      <pc:sldChg chg="modSp mod modShow">
        <pc:chgData name="Sussman,Jennifer E." userId="fbe0ebf3-23b5-48d9-a92f-038561d1751c" providerId="ADAL" clId="{A918135B-9CB7-411C-9443-3AA7316E9718}" dt="2024-05-20T13:35:05.057" v="1933" actId="729"/>
        <pc:sldMkLst>
          <pc:docMk/>
          <pc:sldMk cId="3857797716" sldId="356"/>
        </pc:sldMkLst>
        <pc:spChg chg="mod">
          <ac:chgData name="Sussman,Jennifer E." userId="fbe0ebf3-23b5-48d9-a92f-038561d1751c" providerId="ADAL" clId="{A918135B-9CB7-411C-9443-3AA7316E9718}" dt="2024-05-20T03:35:22.607" v="769" actId="122"/>
          <ac:spMkLst>
            <pc:docMk/>
            <pc:sldMk cId="3857797716" sldId="356"/>
            <ac:spMk id="2" creationId="{042854AC-9C13-2E0A-0653-9B1D08574822}"/>
          </ac:spMkLst>
        </pc:spChg>
      </pc:sldChg>
      <pc:sldChg chg="modSp del mod ord">
        <pc:chgData name="Sussman,Jennifer E." userId="fbe0ebf3-23b5-48d9-a92f-038561d1751c" providerId="ADAL" clId="{A918135B-9CB7-411C-9443-3AA7316E9718}" dt="2024-05-20T15:58:07.421" v="4454" actId="47"/>
        <pc:sldMkLst>
          <pc:docMk/>
          <pc:sldMk cId="361859852" sldId="357"/>
        </pc:sldMkLst>
        <pc:spChg chg="mod">
          <ac:chgData name="Sussman,Jennifer E." userId="fbe0ebf3-23b5-48d9-a92f-038561d1751c" providerId="ADAL" clId="{A918135B-9CB7-411C-9443-3AA7316E9718}" dt="2024-05-20T06:05:08.030" v="1337" actId="20577"/>
          <ac:spMkLst>
            <pc:docMk/>
            <pc:sldMk cId="361859852" sldId="357"/>
            <ac:spMk id="2" creationId="{042854AC-9C13-2E0A-0653-9B1D08574822}"/>
          </ac:spMkLst>
        </pc:spChg>
      </pc:sldChg>
      <pc:sldChg chg="ord">
        <pc:chgData name="Sussman,Jennifer E." userId="fbe0ebf3-23b5-48d9-a92f-038561d1751c" providerId="ADAL" clId="{A918135B-9CB7-411C-9443-3AA7316E9718}" dt="2024-05-20T16:01:08.738" v="4467"/>
        <pc:sldMkLst>
          <pc:docMk/>
          <pc:sldMk cId="1670779543" sldId="361"/>
        </pc:sldMkLst>
      </pc:sldChg>
      <pc:sldChg chg="addSp delSp modSp mod ord">
        <pc:chgData name="Sussman,Jennifer E." userId="fbe0ebf3-23b5-48d9-a92f-038561d1751c" providerId="ADAL" clId="{A918135B-9CB7-411C-9443-3AA7316E9718}" dt="2024-05-20T15:59:36.184" v="4459" actId="207"/>
        <pc:sldMkLst>
          <pc:docMk/>
          <pc:sldMk cId="1388219517" sldId="362"/>
        </pc:sldMkLst>
        <pc:spChg chg="mod">
          <ac:chgData name="Sussman,Jennifer E." userId="fbe0ebf3-23b5-48d9-a92f-038561d1751c" providerId="ADAL" clId="{A918135B-9CB7-411C-9443-3AA7316E9718}" dt="2024-05-20T15:49:26.363" v="4206" actId="1076"/>
          <ac:spMkLst>
            <pc:docMk/>
            <pc:sldMk cId="1388219517" sldId="362"/>
            <ac:spMk id="2" creationId="{D2FDC071-D836-015A-6EEC-5B5726CEA442}"/>
          </ac:spMkLst>
        </pc:spChg>
        <pc:spChg chg="add del mod">
          <ac:chgData name="Sussman,Jennifer E." userId="fbe0ebf3-23b5-48d9-a92f-038561d1751c" providerId="ADAL" clId="{A918135B-9CB7-411C-9443-3AA7316E9718}" dt="2024-05-20T15:32:49.918" v="3823" actId="478"/>
          <ac:spMkLst>
            <pc:docMk/>
            <pc:sldMk cId="1388219517" sldId="362"/>
            <ac:spMk id="4" creationId="{B6C15E07-C69E-698A-70D1-A5E81709A206}"/>
          </ac:spMkLst>
        </pc:spChg>
        <pc:spChg chg="add del mod">
          <ac:chgData name="Sussman,Jennifer E." userId="fbe0ebf3-23b5-48d9-a92f-038561d1751c" providerId="ADAL" clId="{A918135B-9CB7-411C-9443-3AA7316E9718}" dt="2024-05-20T15:59:36.184" v="4459" actId="207"/>
          <ac:spMkLst>
            <pc:docMk/>
            <pc:sldMk cId="1388219517" sldId="362"/>
            <ac:spMk id="9" creationId="{23EEF2FE-A27A-40D8-A7FF-E3976EF3697E}"/>
          </ac:spMkLst>
        </pc:spChg>
        <pc:spChg chg="add del mod">
          <ac:chgData name="Sussman,Jennifer E." userId="fbe0ebf3-23b5-48d9-a92f-038561d1751c" providerId="ADAL" clId="{A918135B-9CB7-411C-9443-3AA7316E9718}" dt="2024-05-20T15:58:43.614" v="4456"/>
          <ac:spMkLst>
            <pc:docMk/>
            <pc:sldMk cId="1388219517" sldId="362"/>
            <ac:spMk id="10" creationId="{9626A8A5-664C-46BE-9C3C-F118007E4286}"/>
          </ac:spMkLst>
        </pc:spChg>
        <pc:spChg chg="add del mod">
          <ac:chgData name="Sussman,Jennifer E." userId="fbe0ebf3-23b5-48d9-a92f-038561d1751c" providerId="ADAL" clId="{A918135B-9CB7-411C-9443-3AA7316E9718}" dt="2024-05-20T15:58:23.735" v="4455" actId="255"/>
          <ac:spMkLst>
            <pc:docMk/>
            <pc:sldMk cId="1388219517" sldId="362"/>
            <ac:spMk id="11" creationId="{75A501A9-6FEA-462B-B94F-30F27599338B}"/>
          </ac:spMkLst>
        </pc:spChg>
        <pc:spChg chg="add del mod">
          <ac:chgData name="Sussman,Jennifer E." userId="fbe0ebf3-23b5-48d9-a92f-038561d1751c" providerId="ADAL" clId="{A918135B-9CB7-411C-9443-3AA7316E9718}" dt="2024-05-20T15:48:38.555" v="4144" actId="478"/>
          <ac:spMkLst>
            <pc:docMk/>
            <pc:sldMk cId="1388219517" sldId="362"/>
            <ac:spMk id="283" creationId="{00000000-0000-0000-0000-000000000000}"/>
          </ac:spMkLst>
        </pc:spChg>
      </pc:sldChg>
      <pc:sldChg chg="modSp mod">
        <pc:chgData name="Sussman,Jennifer E." userId="fbe0ebf3-23b5-48d9-a92f-038561d1751c" providerId="ADAL" clId="{A918135B-9CB7-411C-9443-3AA7316E9718}" dt="2024-05-20T16:03:36.434" v="4472" actId="1076"/>
        <pc:sldMkLst>
          <pc:docMk/>
          <pc:sldMk cId="70995699" sldId="363"/>
        </pc:sldMkLst>
        <pc:spChg chg="mod">
          <ac:chgData name="Sussman,Jennifer E." userId="fbe0ebf3-23b5-48d9-a92f-038561d1751c" providerId="ADAL" clId="{A918135B-9CB7-411C-9443-3AA7316E9718}" dt="2024-05-20T16:03:30.536" v="4471" actId="207"/>
          <ac:spMkLst>
            <pc:docMk/>
            <pc:sldMk cId="70995699" sldId="363"/>
            <ac:spMk id="9" creationId="{23EEF2FE-A27A-40D8-A7FF-E3976EF3697E}"/>
          </ac:spMkLst>
        </pc:spChg>
        <pc:spChg chg="mod">
          <ac:chgData name="Sussman,Jennifer E." userId="fbe0ebf3-23b5-48d9-a92f-038561d1751c" providerId="ADAL" clId="{A918135B-9CB7-411C-9443-3AA7316E9718}" dt="2024-05-20T16:00:15.573" v="4462"/>
          <ac:spMkLst>
            <pc:docMk/>
            <pc:sldMk cId="70995699" sldId="363"/>
            <ac:spMk id="10" creationId="{9626A8A5-664C-46BE-9C3C-F118007E4286}"/>
          </ac:spMkLst>
        </pc:spChg>
        <pc:spChg chg="mod">
          <ac:chgData name="Sussman,Jennifer E." userId="fbe0ebf3-23b5-48d9-a92f-038561d1751c" providerId="ADAL" clId="{A918135B-9CB7-411C-9443-3AA7316E9718}" dt="2024-05-20T16:03:36.434" v="4472" actId="1076"/>
          <ac:spMkLst>
            <pc:docMk/>
            <pc:sldMk cId="70995699" sldId="363"/>
            <ac:spMk id="11" creationId="{75A501A9-6FEA-462B-B94F-30F27599338B}"/>
          </ac:spMkLst>
        </pc:spChg>
      </pc:sldChg>
      <pc:sldChg chg="del">
        <pc:chgData name="Sussman,Jennifer E." userId="fbe0ebf3-23b5-48d9-a92f-038561d1751c" providerId="ADAL" clId="{A918135B-9CB7-411C-9443-3AA7316E9718}" dt="2024-05-20T03:35:31.977" v="770" actId="47"/>
        <pc:sldMkLst>
          <pc:docMk/>
          <pc:sldMk cId="1647198269" sldId="364"/>
        </pc:sldMkLst>
      </pc:sldChg>
      <pc:sldChg chg="addSp delSp modSp new del mod">
        <pc:chgData name="Sussman,Jennifer E." userId="fbe0ebf3-23b5-48d9-a92f-038561d1751c" providerId="ADAL" clId="{A918135B-9CB7-411C-9443-3AA7316E9718}" dt="2024-05-20T05:59:19.811" v="1290" actId="47"/>
        <pc:sldMkLst>
          <pc:docMk/>
          <pc:sldMk cId="1077231810" sldId="365"/>
        </pc:sldMkLst>
        <pc:spChg chg="del">
          <ac:chgData name="Sussman,Jennifer E." userId="fbe0ebf3-23b5-48d9-a92f-038561d1751c" providerId="ADAL" clId="{A918135B-9CB7-411C-9443-3AA7316E9718}" dt="2024-05-20T03:19:35.009" v="457" actId="478"/>
          <ac:spMkLst>
            <pc:docMk/>
            <pc:sldMk cId="1077231810" sldId="365"/>
            <ac:spMk id="2" creationId="{BAC2AC78-06A0-ED7D-2114-873004F5B160}"/>
          </ac:spMkLst>
        </pc:spChg>
        <pc:spChg chg="del">
          <ac:chgData name="Sussman,Jennifer E." userId="fbe0ebf3-23b5-48d9-a92f-038561d1751c" providerId="ADAL" clId="{A918135B-9CB7-411C-9443-3AA7316E9718}" dt="2024-05-20T03:19:38.627" v="458" actId="478"/>
          <ac:spMkLst>
            <pc:docMk/>
            <pc:sldMk cId="1077231810" sldId="365"/>
            <ac:spMk id="3" creationId="{84F50642-B5AD-D010-C930-2B17E539E87E}"/>
          </ac:spMkLst>
        </pc:spChg>
        <pc:spChg chg="add mod">
          <ac:chgData name="Sussman,Jennifer E." userId="fbe0ebf3-23b5-48d9-a92f-038561d1751c" providerId="ADAL" clId="{A918135B-9CB7-411C-9443-3AA7316E9718}" dt="2024-05-20T05:52:25.230" v="1248" actId="2711"/>
          <ac:spMkLst>
            <pc:docMk/>
            <pc:sldMk cId="1077231810" sldId="365"/>
            <ac:spMk id="9" creationId="{61A7C6E9-B93C-8789-06D3-AB532CB64EAA}"/>
          </ac:spMkLst>
        </pc:spChg>
        <pc:spChg chg="add mod">
          <ac:chgData name="Sussman,Jennifer E." userId="fbe0ebf3-23b5-48d9-a92f-038561d1751c" providerId="ADAL" clId="{A918135B-9CB7-411C-9443-3AA7316E9718}" dt="2024-05-20T03:24:59.512" v="574" actId="1076"/>
          <ac:spMkLst>
            <pc:docMk/>
            <pc:sldMk cId="1077231810" sldId="365"/>
            <ac:spMk id="10" creationId="{BC8A8222-EE20-8B85-B5C5-BF9C2F35692A}"/>
          </ac:spMkLst>
        </pc:spChg>
        <pc:spChg chg="add mod">
          <ac:chgData name="Sussman,Jennifer E." userId="fbe0ebf3-23b5-48d9-a92f-038561d1751c" providerId="ADAL" clId="{A918135B-9CB7-411C-9443-3AA7316E9718}" dt="2024-05-20T03:24:45.372" v="573" actId="1076"/>
          <ac:spMkLst>
            <pc:docMk/>
            <pc:sldMk cId="1077231810" sldId="365"/>
            <ac:spMk id="12" creationId="{814D09F3-A6A2-D0B6-2510-243026FCEC54}"/>
          </ac:spMkLst>
        </pc:spChg>
        <pc:picChg chg="add mod">
          <ac:chgData name="Sussman,Jennifer E." userId="fbe0ebf3-23b5-48d9-a92f-038561d1751c" providerId="ADAL" clId="{A918135B-9CB7-411C-9443-3AA7316E9718}" dt="2024-05-20T03:21:16.649" v="552" actId="29295"/>
          <ac:picMkLst>
            <pc:docMk/>
            <pc:sldMk cId="1077231810" sldId="365"/>
            <ac:picMk id="6" creationId="{85B9D455-A7CE-E220-FB8A-7F314B0D492D}"/>
          </ac:picMkLst>
        </pc:picChg>
        <pc:picChg chg="add mod">
          <ac:chgData name="Sussman,Jennifer E." userId="fbe0ebf3-23b5-48d9-a92f-038561d1751c" providerId="ADAL" clId="{A918135B-9CB7-411C-9443-3AA7316E9718}" dt="2024-05-20T03:24:13.926" v="569" actId="1076"/>
          <ac:picMkLst>
            <pc:docMk/>
            <pc:sldMk cId="1077231810" sldId="365"/>
            <ac:picMk id="7" creationId="{32E303B9-1404-6A45-1FEE-A3AABA51FB64}"/>
          </ac:picMkLst>
        </pc:picChg>
        <pc:picChg chg="add del mod">
          <ac:chgData name="Sussman,Jennifer E." userId="fbe0ebf3-23b5-48d9-a92f-038561d1751c" providerId="ADAL" clId="{A918135B-9CB7-411C-9443-3AA7316E9718}" dt="2024-05-20T05:59:13.818" v="1289" actId="21"/>
          <ac:picMkLst>
            <pc:docMk/>
            <pc:sldMk cId="1077231810" sldId="365"/>
            <ac:picMk id="13" creationId="{871DB653-995E-D402-17A6-483A8F444A4D}"/>
          </ac:picMkLst>
        </pc:picChg>
      </pc:sldChg>
      <pc:sldChg chg="addSp delSp modSp new mod">
        <pc:chgData name="Sussman,Jennifer E." userId="fbe0ebf3-23b5-48d9-a92f-038561d1751c" providerId="ADAL" clId="{A918135B-9CB7-411C-9443-3AA7316E9718}" dt="2024-05-20T13:34:53.122" v="1931" actId="1076"/>
        <pc:sldMkLst>
          <pc:docMk/>
          <pc:sldMk cId="2790428659" sldId="366"/>
        </pc:sldMkLst>
        <pc:spChg chg="del">
          <ac:chgData name="Sussman,Jennifer E." userId="fbe0ebf3-23b5-48d9-a92f-038561d1751c" providerId="ADAL" clId="{A918135B-9CB7-411C-9443-3AA7316E9718}" dt="2024-05-20T03:28:46.953" v="578" actId="478"/>
          <ac:spMkLst>
            <pc:docMk/>
            <pc:sldMk cId="2790428659" sldId="366"/>
            <ac:spMk id="2" creationId="{170A32B7-0ED4-8B1D-E909-B5DC6FC330CE}"/>
          </ac:spMkLst>
        </pc:spChg>
        <pc:spChg chg="add mod">
          <ac:chgData name="Sussman,Jennifer E." userId="fbe0ebf3-23b5-48d9-a92f-038561d1751c" providerId="ADAL" clId="{A918135B-9CB7-411C-9443-3AA7316E9718}" dt="2024-05-20T13:17:28.417" v="1851"/>
          <ac:spMkLst>
            <pc:docMk/>
            <pc:sldMk cId="2790428659" sldId="366"/>
            <ac:spMk id="2" creationId="{653EED11-B947-7449-167C-1FA74E94A7A4}"/>
          </ac:spMkLst>
        </pc:spChg>
        <pc:spChg chg="del">
          <ac:chgData name="Sussman,Jennifer E." userId="fbe0ebf3-23b5-48d9-a92f-038561d1751c" providerId="ADAL" clId="{A918135B-9CB7-411C-9443-3AA7316E9718}" dt="2024-05-20T03:28:49.472" v="579" actId="478"/>
          <ac:spMkLst>
            <pc:docMk/>
            <pc:sldMk cId="2790428659" sldId="366"/>
            <ac:spMk id="3" creationId="{99F41B4A-ADED-7A61-7C74-ED68D560F62D}"/>
          </ac:spMkLst>
        </pc:spChg>
        <pc:spChg chg="add mod">
          <ac:chgData name="Sussman,Jennifer E." userId="fbe0ebf3-23b5-48d9-a92f-038561d1751c" providerId="ADAL" clId="{A918135B-9CB7-411C-9443-3AA7316E9718}" dt="2024-05-20T13:17:18.278" v="1849" actId="14100"/>
          <ac:spMkLst>
            <pc:docMk/>
            <pc:sldMk cId="2790428659" sldId="366"/>
            <ac:spMk id="3" creationId="{AFFBC669-910F-4349-3CD2-5EECD61575D5}"/>
          </ac:spMkLst>
        </pc:spChg>
        <pc:spChg chg="mod">
          <ac:chgData name="Sussman,Jennifer E." userId="fbe0ebf3-23b5-48d9-a92f-038561d1751c" providerId="ADAL" clId="{A918135B-9CB7-411C-9443-3AA7316E9718}" dt="2024-05-20T13:16:58.500" v="1845"/>
          <ac:spMkLst>
            <pc:docMk/>
            <pc:sldMk cId="2790428659" sldId="366"/>
            <ac:spMk id="7" creationId="{08CC7BEC-BE3E-31D6-E63E-BFA41501D3BD}"/>
          </ac:spMkLst>
        </pc:spChg>
        <pc:spChg chg="mod">
          <ac:chgData name="Sussman,Jennifer E." userId="fbe0ebf3-23b5-48d9-a92f-038561d1751c" providerId="ADAL" clId="{A918135B-9CB7-411C-9443-3AA7316E9718}" dt="2024-05-20T13:16:58.500" v="1845"/>
          <ac:spMkLst>
            <pc:docMk/>
            <pc:sldMk cId="2790428659" sldId="366"/>
            <ac:spMk id="8" creationId="{9A01CFD5-89C7-E45F-1BC7-BEA808849CBD}"/>
          </ac:spMkLst>
        </pc:spChg>
        <pc:spChg chg="mod">
          <ac:chgData name="Sussman,Jennifer E." userId="fbe0ebf3-23b5-48d9-a92f-038561d1751c" providerId="ADAL" clId="{A918135B-9CB7-411C-9443-3AA7316E9718}" dt="2024-05-20T13:16:58.500" v="1845"/>
          <ac:spMkLst>
            <pc:docMk/>
            <pc:sldMk cId="2790428659" sldId="366"/>
            <ac:spMk id="9" creationId="{17FCC186-3DB7-A01E-2D61-7D95E60EF7EF}"/>
          </ac:spMkLst>
        </pc:spChg>
        <pc:spChg chg="mod">
          <ac:chgData name="Sussman,Jennifer E." userId="fbe0ebf3-23b5-48d9-a92f-038561d1751c" providerId="ADAL" clId="{A918135B-9CB7-411C-9443-3AA7316E9718}" dt="2024-05-20T13:16:58.500" v="1845"/>
          <ac:spMkLst>
            <pc:docMk/>
            <pc:sldMk cId="2790428659" sldId="366"/>
            <ac:spMk id="10" creationId="{92C51651-00D1-6CE6-7B11-BC219AEC3D5E}"/>
          </ac:spMkLst>
        </pc:spChg>
        <pc:spChg chg="mod">
          <ac:chgData name="Sussman,Jennifer E." userId="fbe0ebf3-23b5-48d9-a92f-038561d1751c" providerId="ADAL" clId="{A918135B-9CB7-411C-9443-3AA7316E9718}" dt="2024-05-20T13:16:58.500" v="1845"/>
          <ac:spMkLst>
            <pc:docMk/>
            <pc:sldMk cId="2790428659" sldId="366"/>
            <ac:spMk id="11" creationId="{DA3D124F-24B7-BECE-B3E2-68152721949F}"/>
          </ac:spMkLst>
        </pc:spChg>
        <pc:spChg chg="mod">
          <ac:chgData name="Sussman,Jennifer E." userId="fbe0ebf3-23b5-48d9-a92f-038561d1751c" providerId="ADAL" clId="{A918135B-9CB7-411C-9443-3AA7316E9718}" dt="2024-05-20T13:16:58.500" v="1845"/>
          <ac:spMkLst>
            <pc:docMk/>
            <pc:sldMk cId="2790428659" sldId="366"/>
            <ac:spMk id="12" creationId="{F7E997C5-9B4F-49DF-7A96-C3A9B7F9809E}"/>
          </ac:spMkLst>
        </pc:spChg>
        <pc:spChg chg="mod">
          <ac:chgData name="Sussman,Jennifer E." userId="fbe0ebf3-23b5-48d9-a92f-038561d1751c" providerId="ADAL" clId="{A918135B-9CB7-411C-9443-3AA7316E9718}" dt="2024-05-20T13:16:58.500" v="1845"/>
          <ac:spMkLst>
            <pc:docMk/>
            <pc:sldMk cId="2790428659" sldId="366"/>
            <ac:spMk id="13" creationId="{08275E53-81D6-318B-F383-C1A1B92E7B7C}"/>
          </ac:spMkLst>
        </pc:spChg>
        <pc:spChg chg="mod">
          <ac:chgData name="Sussman,Jennifer E." userId="fbe0ebf3-23b5-48d9-a92f-038561d1751c" providerId="ADAL" clId="{A918135B-9CB7-411C-9443-3AA7316E9718}" dt="2024-05-20T13:16:58.500" v="1845"/>
          <ac:spMkLst>
            <pc:docMk/>
            <pc:sldMk cId="2790428659" sldId="366"/>
            <ac:spMk id="14" creationId="{064B51C9-DB31-BDED-9F50-AF7D02708308}"/>
          </ac:spMkLst>
        </pc:spChg>
        <pc:spChg chg="mod">
          <ac:chgData name="Sussman,Jennifer E." userId="fbe0ebf3-23b5-48d9-a92f-038561d1751c" providerId="ADAL" clId="{A918135B-9CB7-411C-9443-3AA7316E9718}" dt="2024-05-20T13:16:58.500" v="1845"/>
          <ac:spMkLst>
            <pc:docMk/>
            <pc:sldMk cId="2790428659" sldId="366"/>
            <ac:spMk id="15" creationId="{6E988643-2C8E-7535-12E0-CAEBA1C1B67B}"/>
          </ac:spMkLst>
        </pc:spChg>
        <pc:spChg chg="mod">
          <ac:chgData name="Sussman,Jennifer E." userId="fbe0ebf3-23b5-48d9-a92f-038561d1751c" providerId="ADAL" clId="{A918135B-9CB7-411C-9443-3AA7316E9718}" dt="2024-05-20T13:16:58.500" v="1845"/>
          <ac:spMkLst>
            <pc:docMk/>
            <pc:sldMk cId="2790428659" sldId="366"/>
            <ac:spMk id="16" creationId="{B1325A4B-F36C-9E6A-98EF-FCFC80476093}"/>
          </ac:spMkLst>
        </pc:spChg>
        <pc:spChg chg="mod">
          <ac:chgData name="Sussman,Jennifer E." userId="fbe0ebf3-23b5-48d9-a92f-038561d1751c" providerId="ADAL" clId="{A918135B-9CB7-411C-9443-3AA7316E9718}" dt="2024-05-20T13:16:58.500" v="1845"/>
          <ac:spMkLst>
            <pc:docMk/>
            <pc:sldMk cId="2790428659" sldId="366"/>
            <ac:spMk id="17" creationId="{5861B478-A8C2-B333-44A4-01C5B9B56AF5}"/>
          </ac:spMkLst>
        </pc:spChg>
        <pc:spChg chg="mod">
          <ac:chgData name="Sussman,Jennifer E." userId="fbe0ebf3-23b5-48d9-a92f-038561d1751c" providerId="ADAL" clId="{A918135B-9CB7-411C-9443-3AA7316E9718}" dt="2024-05-20T13:16:58.500" v="1845"/>
          <ac:spMkLst>
            <pc:docMk/>
            <pc:sldMk cId="2790428659" sldId="366"/>
            <ac:spMk id="18" creationId="{68BE4EA5-2013-12C3-29A6-B847C4BF83F4}"/>
          </ac:spMkLst>
        </pc:spChg>
        <pc:spChg chg="mod">
          <ac:chgData name="Sussman,Jennifer E." userId="fbe0ebf3-23b5-48d9-a92f-038561d1751c" providerId="ADAL" clId="{A918135B-9CB7-411C-9443-3AA7316E9718}" dt="2024-05-20T13:17:55.986" v="1852"/>
          <ac:spMkLst>
            <pc:docMk/>
            <pc:sldMk cId="2790428659" sldId="366"/>
            <ac:spMk id="20" creationId="{F2CAFE4C-57EE-0860-3D49-D22323B9E5DC}"/>
          </ac:spMkLst>
        </pc:spChg>
        <pc:spChg chg="mod">
          <ac:chgData name="Sussman,Jennifer E." userId="fbe0ebf3-23b5-48d9-a92f-038561d1751c" providerId="ADAL" clId="{A918135B-9CB7-411C-9443-3AA7316E9718}" dt="2024-05-20T13:17:55.986" v="1852"/>
          <ac:spMkLst>
            <pc:docMk/>
            <pc:sldMk cId="2790428659" sldId="366"/>
            <ac:spMk id="21" creationId="{1E65ABA7-0E82-4BF8-D713-ED0941A224CA}"/>
          </ac:spMkLst>
        </pc:spChg>
        <pc:spChg chg="mod">
          <ac:chgData name="Sussman,Jennifer E." userId="fbe0ebf3-23b5-48d9-a92f-038561d1751c" providerId="ADAL" clId="{A918135B-9CB7-411C-9443-3AA7316E9718}" dt="2024-05-20T13:17:55.986" v="1852"/>
          <ac:spMkLst>
            <pc:docMk/>
            <pc:sldMk cId="2790428659" sldId="366"/>
            <ac:spMk id="22" creationId="{6F4998BB-6FFD-C0FD-907A-9BC1948B8F58}"/>
          </ac:spMkLst>
        </pc:spChg>
        <pc:spChg chg="mod">
          <ac:chgData name="Sussman,Jennifer E." userId="fbe0ebf3-23b5-48d9-a92f-038561d1751c" providerId="ADAL" clId="{A918135B-9CB7-411C-9443-3AA7316E9718}" dt="2024-05-20T13:17:55.986" v="1852"/>
          <ac:spMkLst>
            <pc:docMk/>
            <pc:sldMk cId="2790428659" sldId="366"/>
            <ac:spMk id="23" creationId="{D36C7961-8A63-BE9B-A116-38E7286B7E1F}"/>
          </ac:spMkLst>
        </pc:spChg>
        <pc:spChg chg="mod">
          <ac:chgData name="Sussman,Jennifer E." userId="fbe0ebf3-23b5-48d9-a92f-038561d1751c" providerId="ADAL" clId="{A918135B-9CB7-411C-9443-3AA7316E9718}" dt="2024-05-20T13:17:55.986" v="1852"/>
          <ac:spMkLst>
            <pc:docMk/>
            <pc:sldMk cId="2790428659" sldId="366"/>
            <ac:spMk id="24" creationId="{AE3CA63A-ABFD-4B97-5370-287789026442}"/>
          </ac:spMkLst>
        </pc:spChg>
        <pc:spChg chg="mod">
          <ac:chgData name="Sussman,Jennifer E." userId="fbe0ebf3-23b5-48d9-a92f-038561d1751c" providerId="ADAL" clId="{A918135B-9CB7-411C-9443-3AA7316E9718}" dt="2024-05-20T13:17:55.986" v="1852"/>
          <ac:spMkLst>
            <pc:docMk/>
            <pc:sldMk cId="2790428659" sldId="366"/>
            <ac:spMk id="25" creationId="{E1B58E86-5C90-5E23-BF87-C54A99D6BA29}"/>
          </ac:spMkLst>
        </pc:spChg>
        <pc:spChg chg="mod">
          <ac:chgData name="Sussman,Jennifer E." userId="fbe0ebf3-23b5-48d9-a92f-038561d1751c" providerId="ADAL" clId="{A918135B-9CB7-411C-9443-3AA7316E9718}" dt="2024-05-20T13:17:55.986" v="1852"/>
          <ac:spMkLst>
            <pc:docMk/>
            <pc:sldMk cId="2790428659" sldId="366"/>
            <ac:spMk id="26" creationId="{9CFEB886-415C-B13D-B770-61EB2131E7A0}"/>
          </ac:spMkLst>
        </pc:spChg>
        <pc:spChg chg="mod">
          <ac:chgData name="Sussman,Jennifer E." userId="fbe0ebf3-23b5-48d9-a92f-038561d1751c" providerId="ADAL" clId="{A918135B-9CB7-411C-9443-3AA7316E9718}" dt="2024-05-20T13:17:55.986" v="1852"/>
          <ac:spMkLst>
            <pc:docMk/>
            <pc:sldMk cId="2790428659" sldId="366"/>
            <ac:spMk id="27" creationId="{A91E6CE8-A458-B4C2-8770-44D26CC97B77}"/>
          </ac:spMkLst>
        </pc:spChg>
        <pc:spChg chg="mod">
          <ac:chgData name="Sussman,Jennifer E." userId="fbe0ebf3-23b5-48d9-a92f-038561d1751c" providerId="ADAL" clId="{A918135B-9CB7-411C-9443-3AA7316E9718}" dt="2024-05-20T13:17:55.986" v="1852"/>
          <ac:spMkLst>
            <pc:docMk/>
            <pc:sldMk cId="2790428659" sldId="366"/>
            <ac:spMk id="28" creationId="{4D10756E-A714-80E6-8336-10763D0D413D}"/>
          </ac:spMkLst>
        </pc:spChg>
        <pc:spChg chg="mod">
          <ac:chgData name="Sussman,Jennifer E." userId="fbe0ebf3-23b5-48d9-a92f-038561d1751c" providerId="ADAL" clId="{A918135B-9CB7-411C-9443-3AA7316E9718}" dt="2024-05-20T13:17:55.986" v="1852"/>
          <ac:spMkLst>
            <pc:docMk/>
            <pc:sldMk cId="2790428659" sldId="366"/>
            <ac:spMk id="29" creationId="{062ECF52-FE9A-D896-E56F-8C479DE92641}"/>
          </ac:spMkLst>
        </pc:spChg>
        <pc:spChg chg="mod">
          <ac:chgData name="Sussman,Jennifer E." userId="fbe0ebf3-23b5-48d9-a92f-038561d1751c" providerId="ADAL" clId="{A918135B-9CB7-411C-9443-3AA7316E9718}" dt="2024-05-20T13:17:55.986" v="1852"/>
          <ac:spMkLst>
            <pc:docMk/>
            <pc:sldMk cId="2790428659" sldId="366"/>
            <ac:spMk id="30" creationId="{F3D0BE9F-BE2D-9C7B-E927-BC528D4FD8D6}"/>
          </ac:spMkLst>
        </pc:spChg>
        <pc:spChg chg="mod">
          <ac:chgData name="Sussman,Jennifer E." userId="fbe0ebf3-23b5-48d9-a92f-038561d1751c" providerId="ADAL" clId="{A918135B-9CB7-411C-9443-3AA7316E9718}" dt="2024-05-20T13:17:55.986" v="1852"/>
          <ac:spMkLst>
            <pc:docMk/>
            <pc:sldMk cId="2790428659" sldId="366"/>
            <ac:spMk id="31" creationId="{EE978155-68C6-F4C2-EDC7-EA8C49825A54}"/>
          </ac:spMkLst>
        </pc:spChg>
        <pc:spChg chg="add mod">
          <ac:chgData name="Sussman,Jennifer E." userId="fbe0ebf3-23b5-48d9-a92f-038561d1751c" providerId="ADAL" clId="{A918135B-9CB7-411C-9443-3AA7316E9718}" dt="2024-05-20T13:28:07.820" v="1899" actId="1076"/>
          <ac:spMkLst>
            <pc:docMk/>
            <pc:sldMk cId="2790428659" sldId="366"/>
            <ac:spMk id="33" creationId="{DBA1B6A5-DDFD-36DF-010A-52AB7C77D2B6}"/>
          </ac:spMkLst>
        </pc:spChg>
        <pc:spChg chg="add mod">
          <ac:chgData name="Sussman,Jennifer E." userId="fbe0ebf3-23b5-48d9-a92f-038561d1751c" providerId="ADAL" clId="{A918135B-9CB7-411C-9443-3AA7316E9718}" dt="2024-05-20T13:31:14.903" v="1921" actId="207"/>
          <ac:spMkLst>
            <pc:docMk/>
            <pc:sldMk cId="2790428659" sldId="366"/>
            <ac:spMk id="34" creationId="{9EF64ADF-C555-9D70-64B9-17B08CF31BC3}"/>
          </ac:spMkLst>
        </pc:spChg>
        <pc:spChg chg="add del mod">
          <ac:chgData name="Sussman,Jennifer E." userId="fbe0ebf3-23b5-48d9-a92f-038561d1751c" providerId="ADAL" clId="{A918135B-9CB7-411C-9443-3AA7316E9718}" dt="2024-05-20T13:20:32.429" v="1868"/>
          <ac:spMkLst>
            <pc:docMk/>
            <pc:sldMk cId="2790428659" sldId="366"/>
            <ac:spMk id="35" creationId="{23EF18D1-9AA1-5909-9B5C-6CEF8CC65592}"/>
          </ac:spMkLst>
        </pc:spChg>
        <pc:spChg chg="add mod">
          <ac:chgData name="Sussman,Jennifer E." userId="fbe0ebf3-23b5-48d9-a92f-038561d1751c" providerId="ADAL" clId="{A918135B-9CB7-411C-9443-3AA7316E9718}" dt="2024-05-20T13:28:20.785" v="1901" actId="1076"/>
          <ac:spMkLst>
            <pc:docMk/>
            <pc:sldMk cId="2790428659" sldId="366"/>
            <ac:spMk id="37" creationId="{35B22C86-54A9-A173-91FB-0F244E75BFED}"/>
          </ac:spMkLst>
        </pc:spChg>
        <pc:spChg chg="add mod">
          <ac:chgData name="Sussman,Jennifer E." userId="fbe0ebf3-23b5-48d9-a92f-038561d1751c" providerId="ADAL" clId="{A918135B-9CB7-411C-9443-3AA7316E9718}" dt="2024-05-20T13:33:16.168" v="1926" actId="1076"/>
          <ac:spMkLst>
            <pc:docMk/>
            <pc:sldMk cId="2790428659" sldId="366"/>
            <ac:spMk id="40" creationId="{D159589E-839F-B1C6-8398-5AE26075EE84}"/>
          </ac:spMkLst>
        </pc:spChg>
        <pc:spChg chg="add mod">
          <ac:chgData name="Sussman,Jennifer E." userId="fbe0ebf3-23b5-48d9-a92f-038561d1751c" providerId="ADAL" clId="{A918135B-9CB7-411C-9443-3AA7316E9718}" dt="2024-05-20T13:29:52.284" v="1915" actId="1076"/>
          <ac:spMkLst>
            <pc:docMk/>
            <pc:sldMk cId="2790428659" sldId="366"/>
            <ac:spMk id="42" creationId="{2A6FC7AE-98DB-0FE5-52B4-41352503DEC7}"/>
          </ac:spMkLst>
        </pc:spChg>
        <pc:spChg chg="add mod">
          <ac:chgData name="Sussman,Jennifer E." userId="fbe0ebf3-23b5-48d9-a92f-038561d1751c" providerId="ADAL" clId="{A918135B-9CB7-411C-9443-3AA7316E9718}" dt="2024-05-20T13:28:46.993" v="1906" actId="14100"/>
          <ac:spMkLst>
            <pc:docMk/>
            <pc:sldMk cId="2790428659" sldId="366"/>
            <ac:spMk id="43" creationId="{1C0C76A7-34D9-B432-693D-C4C07EB9BC8D}"/>
          </ac:spMkLst>
        </pc:spChg>
        <pc:spChg chg="add mod">
          <ac:chgData name="Sussman,Jennifer E." userId="fbe0ebf3-23b5-48d9-a92f-038561d1751c" providerId="ADAL" clId="{A918135B-9CB7-411C-9443-3AA7316E9718}" dt="2024-05-20T13:29:44.865" v="1914" actId="1076"/>
          <ac:spMkLst>
            <pc:docMk/>
            <pc:sldMk cId="2790428659" sldId="366"/>
            <ac:spMk id="45" creationId="{58DAB7D0-467C-3F72-940D-75F1D0C9C332}"/>
          </ac:spMkLst>
        </pc:spChg>
        <pc:spChg chg="mod">
          <ac:chgData name="Sussman,Jennifer E." userId="fbe0ebf3-23b5-48d9-a92f-038561d1751c" providerId="ADAL" clId="{A918135B-9CB7-411C-9443-3AA7316E9718}" dt="2024-05-20T13:31:44.940" v="1923"/>
          <ac:spMkLst>
            <pc:docMk/>
            <pc:sldMk cId="2790428659" sldId="366"/>
            <ac:spMk id="47" creationId="{6A4F9D78-2599-31F2-A901-F6F0F4AAAC95}"/>
          </ac:spMkLst>
        </pc:spChg>
        <pc:spChg chg="mod">
          <ac:chgData name="Sussman,Jennifer E." userId="fbe0ebf3-23b5-48d9-a92f-038561d1751c" providerId="ADAL" clId="{A918135B-9CB7-411C-9443-3AA7316E9718}" dt="2024-05-20T13:31:44.940" v="1923"/>
          <ac:spMkLst>
            <pc:docMk/>
            <pc:sldMk cId="2790428659" sldId="366"/>
            <ac:spMk id="48" creationId="{16A76966-AD48-9163-31AD-8A472C4C0FE2}"/>
          </ac:spMkLst>
        </pc:spChg>
        <pc:spChg chg="mod">
          <ac:chgData name="Sussman,Jennifer E." userId="fbe0ebf3-23b5-48d9-a92f-038561d1751c" providerId="ADAL" clId="{A918135B-9CB7-411C-9443-3AA7316E9718}" dt="2024-05-20T13:31:44.940" v="1923"/>
          <ac:spMkLst>
            <pc:docMk/>
            <pc:sldMk cId="2790428659" sldId="366"/>
            <ac:spMk id="49" creationId="{ABE257A7-1207-6E12-8B0A-F9C1BB405D7E}"/>
          </ac:spMkLst>
        </pc:spChg>
        <pc:spChg chg="mod">
          <ac:chgData name="Sussman,Jennifer E." userId="fbe0ebf3-23b5-48d9-a92f-038561d1751c" providerId="ADAL" clId="{A918135B-9CB7-411C-9443-3AA7316E9718}" dt="2024-05-20T13:31:44.940" v="1923"/>
          <ac:spMkLst>
            <pc:docMk/>
            <pc:sldMk cId="2790428659" sldId="366"/>
            <ac:spMk id="50" creationId="{11D5947D-1671-B8FB-3814-455DF233AB33}"/>
          </ac:spMkLst>
        </pc:spChg>
        <pc:spChg chg="mod">
          <ac:chgData name="Sussman,Jennifer E." userId="fbe0ebf3-23b5-48d9-a92f-038561d1751c" providerId="ADAL" clId="{A918135B-9CB7-411C-9443-3AA7316E9718}" dt="2024-05-20T13:31:44.940" v="1923"/>
          <ac:spMkLst>
            <pc:docMk/>
            <pc:sldMk cId="2790428659" sldId="366"/>
            <ac:spMk id="51" creationId="{CB840BE2-FF23-1C38-EB99-BC8A8C0305C4}"/>
          </ac:spMkLst>
        </pc:spChg>
        <pc:spChg chg="mod">
          <ac:chgData name="Sussman,Jennifer E." userId="fbe0ebf3-23b5-48d9-a92f-038561d1751c" providerId="ADAL" clId="{A918135B-9CB7-411C-9443-3AA7316E9718}" dt="2024-05-20T13:31:44.940" v="1923"/>
          <ac:spMkLst>
            <pc:docMk/>
            <pc:sldMk cId="2790428659" sldId="366"/>
            <ac:spMk id="52" creationId="{C460C20A-A1DE-60F3-4D1A-A6DD8E0BCEFC}"/>
          </ac:spMkLst>
        </pc:spChg>
        <pc:spChg chg="mod">
          <ac:chgData name="Sussman,Jennifer E." userId="fbe0ebf3-23b5-48d9-a92f-038561d1751c" providerId="ADAL" clId="{A918135B-9CB7-411C-9443-3AA7316E9718}" dt="2024-05-20T13:31:44.940" v="1923"/>
          <ac:spMkLst>
            <pc:docMk/>
            <pc:sldMk cId="2790428659" sldId="366"/>
            <ac:spMk id="53" creationId="{6D107B30-196F-34D3-033A-D341DE6616D4}"/>
          </ac:spMkLst>
        </pc:spChg>
        <pc:spChg chg="mod">
          <ac:chgData name="Sussman,Jennifer E." userId="fbe0ebf3-23b5-48d9-a92f-038561d1751c" providerId="ADAL" clId="{A918135B-9CB7-411C-9443-3AA7316E9718}" dt="2024-05-20T13:31:44.940" v="1923"/>
          <ac:spMkLst>
            <pc:docMk/>
            <pc:sldMk cId="2790428659" sldId="366"/>
            <ac:spMk id="54" creationId="{BEE1DC91-6ED6-9E3C-B199-5EF1839EF532}"/>
          </ac:spMkLst>
        </pc:spChg>
        <pc:spChg chg="mod">
          <ac:chgData name="Sussman,Jennifer E." userId="fbe0ebf3-23b5-48d9-a92f-038561d1751c" providerId="ADAL" clId="{A918135B-9CB7-411C-9443-3AA7316E9718}" dt="2024-05-20T13:31:44.940" v="1923"/>
          <ac:spMkLst>
            <pc:docMk/>
            <pc:sldMk cId="2790428659" sldId="366"/>
            <ac:spMk id="55" creationId="{230B4E1A-5073-C135-CBEB-6EDDA9445B8E}"/>
          </ac:spMkLst>
        </pc:spChg>
        <pc:spChg chg="mod">
          <ac:chgData name="Sussman,Jennifer E." userId="fbe0ebf3-23b5-48d9-a92f-038561d1751c" providerId="ADAL" clId="{A918135B-9CB7-411C-9443-3AA7316E9718}" dt="2024-05-20T13:31:44.940" v="1923"/>
          <ac:spMkLst>
            <pc:docMk/>
            <pc:sldMk cId="2790428659" sldId="366"/>
            <ac:spMk id="56" creationId="{B929B913-9911-FE3C-4938-CF6F6EFE85EC}"/>
          </ac:spMkLst>
        </pc:spChg>
        <pc:spChg chg="mod">
          <ac:chgData name="Sussman,Jennifer E." userId="fbe0ebf3-23b5-48d9-a92f-038561d1751c" providerId="ADAL" clId="{A918135B-9CB7-411C-9443-3AA7316E9718}" dt="2024-05-20T13:31:44.940" v="1923"/>
          <ac:spMkLst>
            <pc:docMk/>
            <pc:sldMk cId="2790428659" sldId="366"/>
            <ac:spMk id="57" creationId="{A393E953-4D42-D164-A9D7-068F7CE8FB1D}"/>
          </ac:spMkLst>
        </pc:spChg>
        <pc:spChg chg="mod">
          <ac:chgData name="Sussman,Jennifer E." userId="fbe0ebf3-23b5-48d9-a92f-038561d1751c" providerId="ADAL" clId="{A918135B-9CB7-411C-9443-3AA7316E9718}" dt="2024-05-20T13:31:44.940" v="1923"/>
          <ac:spMkLst>
            <pc:docMk/>
            <pc:sldMk cId="2790428659" sldId="366"/>
            <ac:spMk id="58" creationId="{86540E14-DAFC-D275-93D7-D097A281F309}"/>
          </ac:spMkLst>
        </pc:spChg>
        <pc:spChg chg="add mod">
          <ac:chgData name="Sussman,Jennifer E." userId="fbe0ebf3-23b5-48d9-a92f-038561d1751c" providerId="ADAL" clId="{A918135B-9CB7-411C-9443-3AA7316E9718}" dt="2024-05-20T13:34:53.122" v="1931" actId="1076"/>
          <ac:spMkLst>
            <pc:docMk/>
            <pc:sldMk cId="2790428659" sldId="366"/>
            <ac:spMk id="60" creationId="{8D8CE255-0643-A2DC-FFFE-69050EE2F482}"/>
          </ac:spMkLst>
        </pc:spChg>
        <pc:grpChg chg="add mod">
          <ac:chgData name="Sussman,Jennifer E." userId="fbe0ebf3-23b5-48d9-a92f-038561d1751c" providerId="ADAL" clId="{A918135B-9CB7-411C-9443-3AA7316E9718}" dt="2024-05-20T13:17:15.606" v="1847" actId="14100"/>
          <ac:grpSpMkLst>
            <pc:docMk/>
            <pc:sldMk cId="2790428659" sldId="366"/>
            <ac:grpSpMk id="5" creationId="{5033588B-BB60-CA59-5321-E6B2CBC75E23}"/>
          </ac:grpSpMkLst>
        </pc:grpChg>
        <pc:grpChg chg="add mod">
          <ac:chgData name="Sussman,Jennifer E." userId="fbe0ebf3-23b5-48d9-a92f-038561d1751c" providerId="ADAL" clId="{A918135B-9CB7-411C-9443-3AA7316E9718}" dt="2024-05-20T13:18:16.437" v="1856" actId="14100"/>
          <ac:grpSpMkLst>
            <pc:docMk/>
            <pc:sldMk cId="2790428659" sldId="366"/>
            <ac:grpSpMk id="19" creationId="{2C333BD8-111A-4936-1FA0-175CA31316E3}"/>
          </ac:grpSpMkLst>
        </pc:grpChg>
        <pc:grpChg chg="add mod">
          <ac:chgData name="Sussman,Jennifer E." userId="fbe0ebf3-23b5-48d9-a92f-038561d1751c" providerId="ADAL" clId="{A918135B-9CB7-411C-9443-3AA7316E9718}" dt="2024-05-20T13:31:44.940" v="1923"/>
          <ac:grpSpMkLst>
            <pc:docMk/>
            <pc:sldMk cId="2790428659" sldId="366"/>
            <ac:grpSpMk id="46" creationId="{C1F3AB51-5572-0AAB-38AE-728C3CBB4180}"/>
          </ac:grpSpMkLst>
        </pc:grpChg>
        <pc:picChg chg="add del mod">
          <ac:chgData name="Sussman,Jennifer E." userId="fbe0ebf3-23b5-48d9-a92f-038561d1751c" providerId="ADAL" clId="{A918135B-9CB7-411C-9443-3AA7316E9718}" dt="2024-05-20T13:32:19.614" v="1925" actId="478"/>
          <ac:picMkLst>
            <pc:docMk/>
            <pc:sldMk cId="2790428659" sldId="366"/>
            <ac:picMk id="6" creationId="{6CB6B69F-1BB3-067E-DF35-BF5C80CD0D8B}"/>
          </ac:picMkLst>
        </pc:picChg>
        <pc:picChg chg="add mod">
          <ac:chgData name="Sussman,Jennifer E." userId="fbe0ebf3-23b5-48d9-a92f-038561d1751c" providerId="ADAL" clId="{A918135B-9CB7-411C-9443-3AA7316E9718}" dt="2024-05-20T13:31:15.790" v="1922" actId="207"/>
          <ac:picMkLst>
            <pc:docMk/>
            <pc:sldMk cId="2790428659" sldId="366"/>
            <ac:picMk id="32" creationId="{34708C2A-0780-EB42-DBD4-C93F9F5B4A16}"/>
          </ac:picMkLst>
        </pc:picChg>
        <pc:picChg chg="add del mod">
          <ac:chgData name="Sussman,Jennifer E." userId="fbe0ebf3-23b5-48d9-a92f-038561d1751c" providerId="ADAL" clId="{A918135B-9CB7-411C-9443-3AA7316E9718}" dt="2024-05-20T13:28:54.338" v="1907" actId="478"/>
          <ac:picMkLst>
            <pc:docMk/>
            <pc:sldMk cId="2790428659" sldId="366"/>
            <ac:picMk id="38" creationId="{D2B6500F-FA30-5509-D014-E667A40BE3D2}"/>
          </ac:picMkLst>
        </pc:picChg>
        <pc:picChg chg="add mod">
          <ac:chgData name="Sussman,Jennifer E." userId="fbe0ebf3-23b5-48d9-a92f-038561d1751c" providerId="ADAL" clId="{A918135B-9CB7-411C-9443-3AA7316E9718}" dt="2024-05-20T13:24:32.819" v="1882"/>
          <ac:picMkLst>
            <pc:docMk/>
            <pc:sldMk cId="2790428659" sldId="366"/>
            <ac:picMk id="39" creationId="{BA6D1704-13A1-9448-17CE-2D38E10D9D7B}"/>
          </ac:picMkLst>
        </pc:picChg>
      </pc:sldChg>
      <pc:sldChg chg="addSp delSp modSp add mod">
        <pc:chgData name="Sussman,Jennifer E." userId="fbe0ebf3-23b5-48d9-a92f-038561d1751c" providerId="ADAL" clId="{A918135B-9CB7-411C-9443-3AA7316E9718}" dt="2024-05-20T06:33:57.444" v="1784" actId="255"/>
        <pc:sldMkLst>
          <pc:docMk/>
          <pc:sldMk cId="688695340" sldId="367"/>
        </pc:sldMkLst>
        <pc:spChg chg="mod">
          <ac:chgData name="Sussman,Jennifer E." userId="fbe0ebf3-23b5-48d9-a92f-038561d1751c" providerId="ADAL" clId="{A918135B-9CB7-411C-9443-3AA7316E9718}" dt="2024-05-20T06:33:57.444" v="1784" actId="255"/>
          <ac:spMkLst>
            <pc:docMk/>
            <pc:sldMk cId="688695340" sldId="367"/>
            <ac:spMk id="9" creationId="{61A7C6E9-B93C-8789-06D3-AB532CB64EAA}"/>
          </ac:spMkLst>
        </pc:spChg>
        <pc:spChg chg="mod">
          <ac:chgData name="Sussman,Jennifer E." userId="fbe0ebf3-23b5-48d9-a92f-038561d1751c" providerId="ADAL" clId="{A918135B-9CB7-411C-9443-3AA7316E9718}" dt="2024-05-20T04:04:47.846" v="1072" actId="20577"/>
          <ac:spMkLst>
            <pc:docMk/>
            <pc:sldMk cId="688695340" sldId="367"/>
            <ac:spMk id="10" creationId="{BC8A8222-EE20-8B85-B5C5-BF9C2F35692A}"/>
          </ac:spMkLst>
        </pc:spChg>
        <pc:spChg chg="mod">
          <ac:chgData name="Sussman,Jennifer E." userId="fbe0ebf3-23b5-48d9-a92f-038561d1751c" providerId="ADAL" clId="{A918135B-9CB7-411C-9443-3AA7316E9718}" dt="2024-05-20T04:05:44.113" v="1091" actId="1076"/>
          <ac:spMkLst>
            <pc:docMk/>
            <pc:sldMk cId="688695340" sldId="367"/>
            <ac:spMk id="12" creationId="{814D09F3-A6A2-D0B6-2510-243026FCEC54}"/>
          </ac:spMkLst>
        </pc:spChg>
        <pc:picChg chg="add del">
          <ac:chgData name="Sussman,Jennifer E." userId="fbe0ebf3-23b5-48d9-a92f-038561d1751c" providerId="ADAL" clId="{A918135B-9CB7-411C-9443-3AA7316E9718}" dt="2024-05-20T04:03:00.235" v="1049" actId="478"/>
          <ac:picMkLst>
            <pc:docMk/>
            <pc:sldMk cId="688695340" sldId="367"/>
            <ac:picMk id="6" creationId="{85B9D455-A7CE-E220-FB8A-7F314B0D492D}"/>
          </ac:picMkLst>
        </pc:picChg>
      </pc:sldChg>
      <pc:sldChg chg="addSp delSp modSp new mod ord">
        <pc:chgData name="Sussman,Jennifer E." userId="fbe0ebf3-23b5-48d9-a92f-038561d1751c" providerId="ADAL" clId="{A918135B-9CB7-411C-9443-3AA7316E9718}" dt="2024-05-20T13:14:36.979" v="1835" actId="1076"/>
        <pc:sldMkLst>
          <pc:docMk/>
          <pc:sldMk cId="3576487705" sldId="368"/>
        </pc:sldMkLst>
        <pc:spChg chg="add mod">
          <ac:chgData name="Sussman,Jennifer E." userId="fbe0ebf3-23b5-48d9-a92f-038561d1751c" providerId="ADAL" clId="{A918135B-9CB7-411C-9443-3AA7316E9718}" dt="2024-05-20T13:14:36.979" v="1835" actId="1076"/>
          <ac:spMkLst>
            <pc:docMk/>
            <pc:sldMk cId="3576487705" sldId="368"/>
            <ac:spMk id="2" creationId="{70FD33CF-170B-8022-BAEA-4F07396614CF}"/>
          </ac:spMkLst>
        </pc:spChg>
        <pc:spChg chg="del">
          <ac:chgData name="Sussman,Jennifer E." userId="fbe0ebf3-23b5-48d9-a92f-038561d1751c" providerId="ADAL" clId="{A918135B-9CB7-411C-9443-3AA7316E9718}" dt="2024-05-20T05:39:45.129" v="1093" actId="478"/>
          <ac:spMkLst>
            <pc:docMk/>
            <pc:sldMk cId="3576487705" sldId="368"/>
            <ac:spMk id="2" creationId="{F795999B-0269-B535-7D16-46CC6B17CC5D}"/>
          </ac:spMkLst>
        </pc:spChg>
        <pc:spChg chg="add del mod">
          <ac:chgData name="Sussman,Jennifer E." userId="fbe0ebf3-23b5-48d9-a92f-038561d1751c" providerId="ADAL" clId="{A918135B-9CB7-411C-9443-3AA7316E9718}" dt="2024-05-20T13:13:23.071" v="1824"/>
          <ac:spMkLst>
            <pc:docMk/>
            <pc:sldMk cId="3576487705" sldId="368"/>
            <ac:spMk id="3" creationId="{68792D09-F181-EAFF-49B8-B64A768D6952}"/>
          </ac:spMkLst>
        </pc:spChg>
        <pc:spChg chg="del">
          <ac:chgData name="Sussman,Jennifer E." userId="fbe0ebf3-23b5-48d9-a92f-038561d1751c" providerId="ADAL" clId="{A918135B-9CB7-411C-9443-3AA7316E9718}" dt="2024-05-20T05:39:52.187" v="1094" actId="478"/>
          <ac:spMkLst>
            <pc:docMk/>
            <pc:sldMk cId="3576487705" sldId="368"/>
            <ac:spMk id="3" creationId="{C5669607-8A2E-01DE-FD23-6EA06C3AEF31}"/>
          </ac:spMkLst>
        </pc:spChg>
        <pc:spChg chg="add mod">
          <ac:chgData name="Sussman,Jennifer E." userId="fbe0ebf3-23b5-48d9-a92f-038561d1751c" providerId="ADAL" clId="{A918135B-9CB7-411C-9443-3AA7316E9718}" dt="2024-05-20T13:14:18.990" v="1833" actId="12"/>
          <ac:spMkLst>
            <pc:docMk/>
            <pc:sldMk cId="3576487705" sldId="368"/>
            <ac:spMk id="5" creationId="{F195C84B-FAA4-BB6E-0EE3-34987C3E9EB2}"/>
          </ac:spMkLst>
        </pc:spChg>
        <pc:picChg chg="add mod">
          <ac:chgData name="Sussman,Jennifer E." userId="fbe0ebf3-23b5-48d9-a92f-038561d1751c" providerId="ADAL" clId="{A918135B-9CB7-411C-9443-3AA7316E9718}" dt="2024-05-20T06:37:18.573" v="1792" actId="14100"/>
          <ac:picMkLst>
            <pc:docMk/>
            <pc:sldMk cId="3576487705" sldId="368"/>
            <ac:picMk id="6" creationId="{7D4D7786-F5A5-B393-9B53-D903B56BB668}"/>
          </ac:picMkLst>
        </pc:picChg>
      </pc:sldChg>
      <pc:sldChg chg="addSp delSp modSp new mod ord">
        <pc:chgData name="Sussman,Jennifer E." userId="fbe0ebf3-23b5-48d9-a92f-038561d1751c" providerId="ADAL" clId="{A918135B-9CB7-411C-9443-3AA7316E9718}" dt="2024-05-20T15:34:46.622" v="3847" actId="1076"/>
        <pc:sldMkLst>
          <pc:docMk/>
          <pc:sldMk cId="3164041381" sldId="369"/>
        </pc:sldMkLst>
        <pc:spChg chg="del">
          <ac:chgData name="Sussman,Jennifer E." userId="fbe0ebf3-23b5-48d9-a92f-038561d1751c" providerId="ADAL" clId="{A918135B-9CB7-411C-9443-3AA7316E9718}" dt="2024-05-20T05:42:16.046" v="1100" actId="478"/>
          <ac:spMkLst>
            <pc:docMk/>
            <pc:sldMk cId="3164041381" sldId="369"/>
            <ac:spMk id="2" creationId="{35287639-0CDF-C93B-8558-4331ACEA4608}"/>
          </ac:spMkLst>
        </pc:spChg>
        <pc:spChg chg="del">
          <ac:chgData name="Sussman,Jennifer E." userId="fbe0ebf3-23b5-48d9-a92f-038561d1751c" providerId="ADAL" clId="{A918135B-9CB7-411C-9443-3AA7316E9718}" dt="2024-05-20T05:42:20.446" v="1101" actId="478"/>
          <ac:spMkLst>
            <pc:docMk/>
            <pc:sldMk cId="3164041381" sldId="369"/>
            <ac:spMk id="3" creationId="{515591EC-375D-0812-01C2-86F1D55D617D}"/>
          </ac:spMkLst>
        </pc:spChg>
        <pc:spChg chg="add mod">
          <ac:chgData name="Sussman,Jennifer E." userId="fbe0ebf3-23b5-48d9-a92f-038561d1751c" providerId="ADAL" clId="{A918135B-9CB7-411C-9443-3AA7316E9718}" dt="2024-05-20T15:34:46.622" v="3847" actId="1076"/>
          <ac:spMkLst>
            <pc:docMk/>
            <pc:sldMk cId="3164041381" sldId="369"/>
            <ac:spMk id="3" creationId="{D94C0429-B375-0792-3EAF-EA27F01EF715}"/>
          </ac:spMkLst>
        </pc:spChg>
        <pc:spChg chg="add mod">
          <ac:chgData name="Sussman,Jennifer E." userId="fbe0ebf3-23b5-48d9-a92f-038561d1751c" providerId="ADAL" clId="{A918135B-9CB7-411C-9443-3AA7316E9718}" dt="2024-05-20T15:30:43.025" v="3804" actId="255"/>
          <ac:spMkLst>
            <pc:docMk/>
            <pc:sldMk cId="3164041381" sldId="369"/>
            <ac:spMk id="7" creationId="{89A1DB69-15AA-8D5C-AD14-4111C0D821CD}"/>
          </ac:spMkLst>
        </pc:spChg>
        <pc:picChg chg="add mod modCrop">
          <ac:chgData name="Sussman,Jennifer E." userId="fbe0ebf3-23b5-48d9-a92f-038561d1751c" providerId="ADAL" clId="{A918135B-9CB7-411C-9443-3AA7316E9718}" dt="2024-05-20T15:29:58.449" v="3800" actId="14100"/>
          <ac:picMkLst>
            <pc:docMk/>
            <pc:sldMk cId="3164041381" sldId="369"/>
            <ac:picMk id="6" creationId="{26273C10-FF0D-4206-127F-DBF9878333FD}"/>
          </ac:picMkLst>
        </pc:picChg>
      </pc:sldChg>
      <pc:sldChg chg="addSp delSp modSp new mod ord chgLayout">
        <pc:chgData name="Sussman,Jennifer E." userId="fbe0ebf3-23b5-48d9-a92f-038561d1751c" providerId="ADAL" clId="{A918135B-9CB7-411C-9443-3AA7316E9718}" dt="2024-05-20T13:10:12.662" v="1804" actId="1076"/>
        <pc:sldMkLst>
          <pc:docMk/>
          <pc:sldMk cId="1239834303" sldId="370"/>
        </pc:sldMkLst>
        <pc:spChg chg="del">
          <ac:chgData name="Sussman,Jennifer E." userId="fbe0ebf3-23b5-48d9-a92f-038561d1751c" providerId="ADAL" clId="{A918135B-9CB7-411C-9443-3AA7316E9718}" dt="2024-05-20T05:49:31.590" v="1112" actId="478"/>
          <ac:spMkLst>
            <pc:docMk/>
            <pc:sldMk cId="1239834303" sldId="370"/>
            <ac:spMk id="2" creationId="{9EE01D26-C3BE-FFFF-127C-F23525CE395E}"/>
          </ac:spMkLst>
        </pc:spChg>
        <pc:spChg chg="add del mod">
          <ac:chgData name="Sussman,Jennifer E." userId="fbe0ebf3-23b5-48d9-a92f-038561d1751c" providerId="ADAL" clId="{A918135B-9CB7-411C-9443-3AA7316E9718}" dt="2024-05-20T13:08:18.771" v="1799" actId="6264"/>
          <ac:spMkLst>
            <pc:docMk/>
            <pc:sldMk cId="1239834303" sldId="370"/>
            <ac:spMk id="3" creationId="{A485337B-90A8-46C7-E72C-A394CD016E13}"/>
          </ac:spMkLst>
        </pc:spChg>
        <pc:spChg chg="del">
          <ac:chgData name="Sussman,Jennifer E." userId="fbe0ebf3-23b5-48d9-a92f-038561d1751c" providerId="ADAL" clId="{A918135B-9CB7-411C-9443-3AA7316E9718}" dt="2024-05-20T05:49:42.229" v="1113" actId="478"/>
          <ac:spMkLst>
            <pc:docMk/>
            <pc:sldMk cId="1239834303" sldId="370"/>
            <ac:spMk id="3" creationId="{C00D8F8E-0E3E-02AB-F311-9410CF829C11}"/>
          </ac:spMkLst>
        </pc:spChg>
        <pc:spChg chg="mod ord">
          <ac:chgData name="Sussman,Jennifer E." userId="fbe0ebf3-23b5-48d9-a92f-038561d1751c" providerId="ADAL" clId="{A918135B-9CB7-411C-9443-3AA7316E9718}" dt="2024-05-20T13:08:18.771" v="1799" actId="6264"/>
          <ac:spMkLst>
            <pc:docMk/>
            <pc:sldMk cId="1239834303" sldId="370"/>
            <ac:spMk id="4" creationId="{99260E1D-B7D4-C9D4-70A9-617229F317B4}"/>
          </ac:spMkLst>
        </pc:spChg>
        <pc:spChg chg="add del mod ord">
          <ac:chgData name="Sussman,Jennifer E." userId="fbe0ebf3-23b5-48d9-a92f-038561d1751c" providerId="ADAL" clId="{A918135B-9CB7-411C-9443-3AA7316E9718}" dt="2024-05-20T13:08:18.771" v="1799" actId="6264"/>
          <ac:spMkLst>
            <pc:docMk/>
            <pc:sldMk cId="1239834303" sldId="370"/>
            <ac:spMk id="5" creationId="{BB92F637-7620-D4A4-7EE5-FA25CB87C56F}"/>
          </ac:spMkLst>
        </pc:spChg>
        <pc:spChg chg="add del mod ord">
          <ac:chgData name="Sussman,Jennifer E." userId="fbe0ebf3-23b5-48d9-a92f-038561d1751c" providerId="ADAL" clId="{A918135B-9CB7-411C-9443-3AA7316E9718}" dt="2024-05-20T13:08:18.771" v="1799" actId="6264"/>
          <ac:spMkLst>
            <pc:docMk/>
            <pc:sldMk cId="1239834303" sldId="370"/>
            <ac:spMk id="7" creationId="{ACA3DFA6-826F-D333-FA80-3FF2F951D4A1}"/>
          </ac:spMkLst>
        </pc:spChg>
        <pc:spChg chg="add mod">
          <ac:chgData name="Sussman,Jennifer E." userId="fbe0ebf3-23b5-48d9-a92f-038561d1751c" providerId="ADAL" clId="{A918135B-9CB7-411C-9443-3AA7316E9718}" dt="2024-05-20T13:07:24.093" v="1797" actId="1076"/>
          <ac:spMkLst>
            <pc:docMk/>
            <pc:sldMk cId="1239834303" sldId="370"/>
            <ac:spMk id="8" creationId="{5D27C819-3A62-EC51-60BC-79E69CBDF7A9}"/>
          </ac:spMkLst>
        </pc:spChg>
        <pc:spChg chg="add mod">
          <ac:chgData name="Sussman,Jennifer E." userId="fbe0ebf3-23b5-48d9-a92f-038561d1751c" providerId="ADAL" clId="{A918135B-9CB7-411C-9443-3AA7316E9718}" dt="2024-05-20T05:58:47.517" v="1288" actId="1076"/>
          <ac:spMkLst>
            <pc:docMk/>
            <pc:sldMk cId="1239834303" sldId="370"/>
            <ac:spMk id="10" creationId="{159C95EF-1D81-F5A5-50B0-70EE9C6F4818}"/>
          </ac:spMkLst>
        </pc:spChg>
        <pc:spChg chg="add mod">
          <ac:chgData name="Sussman,Jennifer E." userId="fbe0ebf3-23b5-48d9-a92f-038561d1751c" providerId="ADAL" clId="{A918135B-9CB7-411C-9443-3AA7316E9718}" dt="2024-05-20T05:58:41.461" v="1287" actId="1076"/>
          <ac:spMkLst>
            <pc:docMk/>
            <pc:sldMk cId="1239834303" sldId="370"/>
            <ac:spMk id="12" creationId="{660CBAF8-9C1A-15D6-C5F5-D3954682B3C0}"/>
          </ac:spMkLst>
        </pc:spChg>
        <pc:picChg chg="add mod">
          <ac:chgData name="Sussman,Jennifer E." userId="fbe0ebf3-23b5-48d9-a92f-038561d1751c" providerId="ADAL" clId="{A918135B-9CB7-411C-9443-3AA7316E9718}" dt="2024-05-20T13:08:33.677" v="1800" actId="1076"/>
          <ac:picMkLst>
            <pc:docMk/>
            <pc:sldMk cId="1239834303" sldId="370"/>
            <ac:picMk id="2" creationId="{72D30011-D5E1-A754-E5A4-261EFE026A4A}"/>
          </ac:picMkLst>
        </pc:picChg>
        <pc:picChg chg="add mod modCrop">
          <ac:chgData name="Sussman,Jennifer E." userId="fbe0ebf3-23b5-48d9-a92f-038561d1751c" providerId="ADAL" clId="{A918135B-9CB7-411C-9443-3AA7316E9718}" dt="2024-05-20T13:07:06.604" v="1794" actId="1076"/>
          <ac:picMkLst>
            <pc:docMk/>
            <pc:sldMk cId="1239834303" sldId="370"/>
            <ac:picMk id="6" creationId="{6C3D7E55-E8D8-5BA6-B4C2-81A5F983FD15}"/>
          </ac:picMkLst>
        </pc:picChg>
        <pc:picChg chg="add mod">
          <ac:chgData name="Sussman,Jennifer E." userId="fbe0ebf3-23b5-48d9-a92f-038561d1751c" providerId="ADAL" clId="{A918135B-9CB7-411C-9443-3AA7316E9718}" dt="2024-05-20T13:10:12.662" v="1804" actId="1076"/>
          <ac:picMkLst>
            <pc:docMk/>
            <pc:sldMk cId="1239834303" sldId="370"/>
            <ac:picMk id="1026" creationId="{F4FB8161-2F74-4139-851F-E68A77B42F8C}"/>
          </ac:picMkLst>
        </pc:picChg>
      </pc:sldChg>
      <pc:sldChg chg="addSp delSp modSp new mod modShow">
        <pc:chgData name="Sussman,Jennifer E." userId="fbe0ebf3-23b5-48d9-a92f-038561d1751c" providerId="ADAL" clId="{A918135B-9CB7-411C-9443-3AA7316E9718}" dt="2024-05-20T16:02:33.169" v="4469" actId="729"/>
        <pc:sldMkLst>
          <pc:docMk/>
          <pc:sldMk cId="2069912323" sldId="371"/>
        </pc:sldMkLst>
        <pc:spChg chg="del">
          <ac:chgData name="Sussman,Jennifer E." userId="fbe0ebf3-23b5-48d9-a92f-038561d1751c" providerId="ADAL" clId="{A918135B-9CB7-411C-9443-3AA7316E9718}" dt="2024-05-20T14:05:21.538" v="1935" actId="478"/>
          <ac:spMkLst>
            <pc:docMk/>
            <pc:sldMk cId="2069912323" sldId="371"/>
            <ac:spMk id="2" creationId="{8C33FB8A-3439-1AE1-DBD5-B7126496A7E0}"/>
          </ac:spMkLst>
        </pc:spChg>
        <pc:spChg chg="del">
          <ac:chgData name="Sussman,Jennifer E." userId="fbe0ebf3-23b5-48d9-a92f-038561d1751c" providerId="ADAL" clId="{A918135B-9CB7-411C-9443-3AA7316E9718}" dt="2024-05-20T14:05:23.547" v="1936" actId="478"/>
          <ac:spMkLst>
            <pc:docMk/>
            <pc:sldMk cId="2069912323" sldId="371"/>
            <ac:spMk id="3" creationId="{34D985E6-A69E-33E9-3675-694E68D0819E}"/>
          </ac:spMkLst>
        </pc:spChg>
        <pc:picChg chg="add del mod">
          <ac:chgData name="Sussman,Jennifer E." userId="fbe0ebf3-23b5-48d9-a92f-038561d1751c" providerId="ADAL" clId="{A918135B-9CB7-411C-9443-3AA7316E9718}" dt="2024-05-20T14:06:56.979" v="1946" actId="478"/>
          <ac:picMkLst>
            <pc:docMk/>
            <pc:sldMk cId="2069912323" sldId="371"/>
            <ac:picMk id="6" creationId="{58A32E5E-F86D-F65D-7FD1-7A96328D1DA4}"/>
          </ac:picMkLst>
        </pc:picChg>
        <pc:picChg chg="add mod modCrop">
          <ac:chgData name="Sussman,Jennifer E." userId="fbe0ebf3-23b5-48d9-a92f-038561d1751c" providerId="ADAL" clId="{A918135B-9CB7-411C-9443-3AA7316E9718}" dt="2024-05-20T14:08:05.612" v="1954" actId="14100"/>
          <ac:picMkLst>
            <pc:docMk/>
            <pc:sldMk cId="2069912323" sldId="371"/>
            <ac:picMk id="8" creationId="{1234E9DD-53D3-2BC3-E683-2562DD0E38AA}"/>
          </ac:picMkLst>
        </pc:picChg>
      </pc:sldChg>
      <pc:sldChg chg="addSp modSp add mod ord">
        <pc:chgData name="Sussman,Jennifer E." userId="fbe0ebf3-23b5-48d9-a92f-038561d1751c" providerId="ADAL" clId="{A918135B-9CB7-411C-9443-3AA7316E9718}" dt="2024-05-20T15:56:17.110" v="4326"/>
        <pc:sldMkLst>
          <pc:docMk/>
          <pc:sldMk cId="685038440" sldId="372"/>
        </pc:sldMkLst>
        <pc:spChg chg="add mod">
          <ac:chgData name="Sussman,Jennifer E." userId="fbe0ebf3-23b5-48d9-a92f-038561d1751c" providerId="ADAL" clId="{A918135B-9CB7-411C-9443-3AA7316E9718}" dt="2024-05-20T14:49:15.637" v="2305" actId="1076"/>
          <ac:spMkLst>
            <pc:docMk/>
            <pc:sldMk cId="685038440" sldId="372"/>
            <ac:spMk id="7" creationId="{2B315610-79B5-B737-04F6-EDB1448C8C5D}"/>
          </ac:spMkLst>
        </pc:spChg>
        <pc:picChg chg="add mod">
          <ac:chgData name="Sussman,Jennifer E." userId="fbe0ebf3-23b5-48d9-a92f-038561d1751c" providerId="ADAL" clId="{A918135B-9CB7-411C-9443-3AA7316E9718}" dt="2024-05-20T14:49:21.906" v="2306" actId="1076"/>
          <ac:picMkLst>
            <pc:docMk/>
            <pc:sldMk cId="685038440" sldId="372"/>
            <ac:picMk id="2" creationId="{E7644B64-B2AE-F996-B830-6E7252AA5F95}"/>
          </ac:picMkLst>
        </pc:picChg>
        <pc:picChg chg="add mod">
          <ac:chgData name="Sussman,Jennifer E." userId="fbe0ebf3-23b5-48d9-a92f-038561d1751c" providerId="ADAL" clId="{A918135B-9CB7-411C-9443-3AA7316E9718}" dt="2024-05-20T14:47:41.517" v="2292" actId="29295"/>
          <ac:picMkLst>
            <pc:docMk/>
            <pc:sldMk cId="685038440" sldId="372"/>
            <ac:picMk id="3" creationId="{A3FBBD44-938D-8B9B-1A54-85EFF5191152}"/>
          </ac:picMkLst>
        </pc:picChg>
        <pc:picChg chg="mod modCrop">
          <ac:chgData name="Sussman,Jennifer E." userId="fbe0ebf3-23b5-48d9-a92f-038561d1751c" providerId="ADAL" clId="{A918135B-9CB7-411C-9443-3AA7316E9718}" dt="2024-05-20T14:47:46.216" v="2294" actId="29295"/>
          <ac:picMkLst>
            <pc:docMk/>
            <pc:sldMk cId="685038440" sldId="372"/>
            <ac:picMk id="6" creationId="{58A32E5E-F86D-F65D-7FD1-7A96328D1DA4}"/>
          </ac:picMkLst>
        </pc:picChg>
        <pc:picChg chg="add mod">
          <ac:chgData name="Sussman,Jennifer E." userId="fbe0ebf3-23b5-48d9-a92f-038561d1751c" providerId="ADAL" clId="{A918135B-9CB7-411C-9443-3AA7316E9718}" dt="2024-05-20T14:49:26.425" v="2307" actId="1076"/>
          <ac:picMkLst>
            <pc:docMk/>
            <pc:sldMk cId="685038440" sldId="372"/>
            <ac:picMk id="8" creationId="{8E5BECB9-B2E1-6EE1-31DA-5EE2EF1F7E87}"/>
          </ac:picMkLst>
        </pc:picChg>
      </pc:sldChg>
      <pc:sldChg chg="addSp delSp modSp add mod modShow">
        <pc:chgData name="Sussman,Jennifer E." userId="fbe0ebf3-23b5-48d9-a92f-038561d1751c" providerId="ADAL" clId="{A918135B-9CB7-411C-9443-3AA7316E9718}" dt="2024-05-20T16:02:37.108" v="4470" actId="729"/>
        <pc:sldMkLst>
          <pc:docMk/>
          <pc:sldMk cId="3867512590" sldId="373"/>
        </pc:sldMkLst>
        <pc:picChg chg="add mod modCrop">
          <ac:chgData name="Sussman,Jennifer E." userId="fbe0ebf3-23b5-48d9-a92f-038561d1751c" providerId="ADAL" clId="{A918135B-9CB7-411C-9443-3AA7316E9718}" dt="2024-05-20T14:14:06.360" v="1991" actId="14100"/>
          <ac:picMkLst>
            <pc:docMk/>
            <pc:sldMk cId="3867512590" sldId="373"/>
            <ac:picMk id="3" creationId="{4A2D667A-C3D5-19D9-EFF5-91BF1BA03FF7}"/>
          </ac:picMkLst>
        </pc:picChg>
        <pc:picChg chg="del">
          <ac:chgData name="Sussman,Jennifer E." userId="fbe0ebf3-23b5-48d9-a92f-038561d1751c" providerId="ADAL" clId="{A918135B-9CB7-411C-9443-3AA7316E9718}" dt="2024-05-20T14:08:29.532" v="1957" actId="21"/>
          <ac:picMkLst>
            <pc:docMk/>
            <pc:sldMk cId="3867512590" sldId="373"/>
            <ac:picMk id="6" creationId="{58A32E5E-F86D-F65D-7FD1-7A96328D1DA4}"/>
          </ac:picMkLst>
        </pc:picChg>
      </pc:sldChg>
      <pc:sldChg chg="add del ord">
        <pc:chgData name="Sussman,Jennifer E." userId="fbe0ebf3-23b5-48d9-a92f-038561d1751c" providerId="ADAL" clId="{A918135B-9CB7-411C-9443-3AA7316E9718}" dt="2024-05-20T15:47:01.789" v="4134" actId="47"/>
        <pc:sldMkLst>
          <pc:docMk/>
          <pc:sldMk cId="3962064989" sldId="374"/>
        </pc:sldMkLst>
      </pc:sldChg>
      <pc:sldChg chg="addSp delSp modSp add mod ord">
        <pc:chgData name="Sussman,Jennifer E." userId="fbe0ebf3-23b5-48d9-a92f-038561d1751c" providerId="ADAL" clId="{A918135B-9CB7-411C-9443-3AA7316E9718}" dt="2024-05-20T15:41:29.131" v="3996" actId="1076"/>
        <pc:sldMkLst>
          <pc:docMk/>
          <pc:sldMk cId="286937800" sldId="375"/>
        </pc:sldMkLst>
        <pc:spChg chg="add mod">
          <ac:chgData name="Sussman,Jennifer E." userId="fbe0ebf3-23b5-48d9-a92f-038561d1751c" providerId="ADAL" clId="{A918135B-9CB7-411C-9443-3AA7316E9718}" dt="2024-05-20T15:41:29.131" v="3996" actId="1076"/>
          <ac:spMkLst>
            <pc:docMk/>
            <pc:sldMk cId="286937800" sldId="375"/>
            <ac:spMk id="3" creationId="{FE5E1FCD-E28C-86C9-0B88-2DCF95CCECCB}"/>
          </ac:spMkLst>
        </pc:spChg>
        <pc:spChg chg="del mod">
          <ac:chgData name="Sussman,Jennifer E." userId="fbe0ebf3-23b5-48d9-a92f-038561d1751c" providerId="ADAL" clId="{A918135B-9CB7-411C-9443-3AA7316E9718}" dt="2024-05-20T15:17:19.634" v="3417" actId="478"/>
          <ac:spMkLst>
            <pc:docMk/>
            <pc:sldMk cId="286937800" sldId="375"/>
            <ac:spMk id="8" creationId="{5D27C819-3A62-EC51-60BC-79E69CBDF7A9}"/>
          </ac:spMkLst>
        </pc:spChg>
        <pc:spChg chg="del">
          <ac:chgData name="Sussman,Jennifer E." userId="fbe0ebf3-23b5-48d9-a92f-038561d1751c" providerId="ADAL" clId="{A918135B-9CB7-411C-9443-3AA7316E9718}" dt="2024-05-20T15:17:24.047" v="3418" actId="478"/>
          <ac:spMkLst>
            <pc:docMk/>
            <pc:sldMk cId="286937800" sldId="375"/>
            <ac:spMk id="10" creationId="{159C95EF-1D81-F5A5-50B0-70EE9C6F4818}"/>
          </ac:spMkLst>
        </pc:spChg>
        <pc:spChg chg="del mod">
          <ac:chgData name="Sussman,Jennifer E." userId="fbe0ebf3-23b5-48d9-a92f-038561d1751c" providerId="ADAL" clId="{A918135B-9CB7-411C-9443-3AA7316E9718}" dt="2024-05-20T15:17:28.362" v="3420" actId="478"/>
          <ac:spMkLst>
            <pc:docMk/>
            <pc:sldMk cId="286937800" sldId="375"/>
            <ac:spMk id="12" creationId="{660CBAF8-9C1A-15D6-C5F5-D3954682B3C0}"/>
          </ac:spMkLst>
        </pc:spChg>
        <pc:picChg chg="del">
          <ac:chgData name="Sussman,Jennifer E." userId="fbe0ebf3-23b5-48d9-a92f-038561d1751c" providerId="ADAL" clId="{A918135B-9CB7-411C-9443-3AA7316E9718}" dt="2024-05-20T15:17:32.519" v="3422" actId="478"/>
          <ac:picMkLst>
            <pc:docMk/>
            <pc:sldMk cId="286937800" sldId="375"/>
            <ac:picMk id="2" creationId="{72D30011-D5E1-A754-E5A4-261EFE026A4A}"/>
          </ac:picMkLst>
        </pc:picChg>
        <pc:picChg chg="add mod">
          <ac:chgData name="Sussman,Jennifer E." userId="fbe0ebf3-23b5-48d9-a92f-038561d1751c" providerId="ADAL" clId="{A918135B-9CB7-411C-9443-3AA7316E9718}" dt="2024-05-20T15:19:31.329" v="3436" actId="1076"/>
          <ac:picMkLst>
            <pc:docMk/>
            <pc:sldMk cId="286937800" sldId="375"/>
            <ac:picMk id="5" creationId="{753B05D3-AC43-5170-69CF-E11E0ECB9C46}"/>
          </ac:picMkLst>
        </pc:picChg>
        <pc:picChg chg="mod modCrop">
          <ac:chgData name="Sussman,Jennifer E." userId="fbe0ebf3-23b5-48d9-a92f-038561d1751c" providerId="ADAL" clId="{A918135B-9CB7-411C-9443-3AA7316E9718}" dt="2024-05-20T15:41:25.350" v="3995" actId="1076"/>
          <ac:picMkLst>
            <pc:docMk/>
            <pc:sldMk cId="286937800" sldId="375"/>
            <ac:picMk id="6" creationId="{6C3D7E55-E8D8-5BA6-B4C2-81A5F983FD15}"/>
          </ac:picMkLst>
        </pc:picChg>
        <pc:picChg chg="del">
          <ac:chgData name="Sussman,Jennifer E." userId="fbe0ebf3-23b5-48d9-a92f-038561d1751c" providerId="ADAL" clId="{A918135B-9CB7-411C-9443-3AA7316E9718}" dt="2024-05-20T15:17:30.563" v="3421" actId="478"/>
          <ac:picMkLst>
            <pc:docMk/>
            <pc:sldMk cId="286937800" sldId="375"/>
            <ac:picMk id="1026" creationId="{F4FB8161-2F74-4139-851F-E68A77B42F8C}"/>
          </ac:picMkLst>
        </pc:picChg>
      </pc:sldChg>
      <pc:sldChg chg="modSp add mod">
        <pc:chgData name="Sussman,Jennifer E." userId="fbe0ebf3-23b5-48d9-a92f-038561d1751c" providerId="ADAL" clId="{A918135B-9CB7-411C-9443-3AA7316E9718}" dt="2024-05-20T15:38:12.609" v="3926" actId="1076"/>
        <pc:sldMkLst>
          <pc:docMk/>
          <pc:sldMk cId="1743426873" sldId="376"/>
        </pc:sldMkLst>
        <pc:spChg chg="mod">
          <ac:chgData name="Sussman,Jennifer E." userId="fbe0ebf3-23b5-48d9-a92f-038561d1751c" providerId="ADAL" clId="{A918135B-9CB7-411C-9443-3AA7316E9718}" dt="2024-05-20T15:38:06.641" v="3925" actId="1076"/>
          <ac:spMkLst>
            <pc:docMk/>
            <pc:sldMk cId="1743426873" sldId="376"/>
            <ac:spMk id="3" creationId="{D94C0429-B375-0792-3EAF-EA27F01EF715}"/>
          </ac:spMkLst>
        </pc:spChg>
        <pc:spChg chg="mod">
          <ac:chgData name="Sussman,Jennifer E." userId="fbe0ebf3-23b5-48d9-a92f-038561d1751c" providerId="ADAL" clId="{A918135B-9CB7-411C-9443-3AA7316E9718}" dt="2024-05-20T15:38:12.609" v="3926" actId="1076"/>
          <ac:spMkLst>
            <pc:docMk/>
            <pc:sldMk cId="1743426873" sldId="376"/>
            <ac:spMk id="7" creationId="{89A1DB69-15AA-8D5C-AD14-4111C0D821CD}"/>
          </ac:spMkLst>
        </pc:spChg>
      </pc:sldChg>
      <pc:sldChg chg="modSp add del mod">
        <pc:chgData name="Sussman,Jennifer E." userId="fbe0ebf3-23b5-48d9-a92f-038561d1751c" providerId="ADAL" clId="{A918135B-9CB7-411C-9443-3AA7316E9718}" dt="2024-05-20T15:29:26.096" v="3797" actId="47"/>
        <pc:sldMkLst>
          <pc:docMk/>
          <pc:sldMk cId="3125498321" sldId="376"/>
        </pc:sldMkLst>
        <pc:spChg chg="mod">
          <ac:chgData name="Sussman,Jennifer E." userId="fbe0ebf3-23b5-48d9-a92f-038561d1751c" providerId="ADAL" clId="{A918135B-9CB7-411C-9443-3AA7316E9718}" dt="2024-05-20T15:20:53.745" v="3442" actId="255"/>
          <ac:spMkLst>
            <pc:docMk/>
            <pc:sldMk cId="3125498321" sldId="376"/>
            <ac:spMk id="7" creationId="{89A1DB69-15AA-8D5C-AD14-4111C0D821CD}"/>
          </ac:spMkLst>
        </pc:spChg>
      </pc:sldChg>
      <pc:sldMasterChg chg="del delSldLayout">
        <pc:chgData name="Sussman,Jennifer E." userId="fbe0ebf3-23b5-48d9-a92f-038561d1751c" providerId="ADAL" clId="{A918135B-9CB7-411C-9443-3AA7316E9718}" dt="2024-05-20T14:45:34.805" v="2138" actId="47"/>
        <pc:sldMasterMkLst>
          <pc:docMk/>
          <pc:sldMasterMk cId="2896868905" sldId="2147483648"/>
        </pc:sldMasterMkLst>
        <pc:sldLayoutChg chg="del">
          <pc:chgData name="Sussman,Jennifer E." userId="fbe0ebf3-23b5-48d9-a92f-038561d1751c" providerId="ADAL" clId="{A918135B-9CB7-411C-9443-3AA7316E9718}" dt="2024-05-20T14:45:34.805" v="2138" actId="47"/>
          <pc:sldLayoutMkLst>
            <pc:docMk/>
            <pc:sldMasterMk cId="2896868905" sldId="2147483648"/>
            <pc:sldLayoutMk cId="770846121" sldId="2147483649"/>
          </pc:sldLayoutMkLst>
        </pc:sldLayoutChg>
        <pc:sldLayoutChg chg="del">
          <pc:chgData name="Sussman,Jennifer E." userId="fbe0ebf3-23b5-48d9-a92f-038561d1751c" providerId="ADAL" clId="{A918135B-9CB7-411C-9443-3AA7316E9718}" dt="2024-05-20T14:45:34.805" v="2138" actId="47"/>
          <pc:sldLayoutMkLst>
            <pc:docMk/>
            <pc:sldMasterMk cId="2896868905" sldId="2147483648"/>
            <pc:sldLayoutMk cId="472209969" sldId="2147483650"/>
          </pc:sldLayoutMkLst>
        </pc:sldLayoutChg>
        <pc:sldLayoutChg chg="del">
          <pc:chgData name="Sussman,Jennifer E." userId="fbe0ebf3-23b5-48d9-a92f-038561d1751c" providerId="ADAL" clId="{A918135B-9CB7-411C-9443-3AA7316E9718}" dt="2024-05-20T14:45:34.805" v="2138" actId="47"/>
          <pc:sldLayoutMkLst>
            <pc:docMk/>
            <pc:sldMasterMk cId="2896868905" sldId="2147483648"/>
            <pc:sldLayoutMk cId="2072201576" sldId="2147483651"/>
          </pc:sldLayoutMkLst>
        </pc:sldLayoutChg>
        <pc:sldLayoutChg chg="del">
          <pc:chgData name="Sussman,Jennifer E." userId="fbe0ebf3-23b5-48d9-a92f-038561d1751c" providerId="ADAL" clId="{A918135B-9CB7-411C-9443-3AA7316E9718}" dt="2024-05-20T14:45:34.805" v="2138" actId="47"/>
          <pc:sldLayoutMkLst>
            <pc:docMk/>
            <pc:sldMasterMk cId="2896868905" sldId="2147483648"/>
            <pc:sldLayoutMk cId="1792407196" sldId="2147483652"/>
          </pc:sldLayoutMkLst>
        </pc:sldLayoutChg>
        <pc:sldLayoutChg chg="del">
          <pc:chgData name="Sussman,Jennifer E." userId="fbe0ebf3-23b5-48d9-a92f-038561d1751c" providerId="ADAL" clId="{A918135B-9CB7-411C-9443-3AA7316E9718}" dt="2024-05-20T14:45:34.805" v="2138" actId="47"/>
          <pc:sldLayoutMkLst>
            <pc:docMk/>
            <pc:sldMasterMk cId="2896868905" sldId="2147483648"/>
            <pc:sldLayoutMk cId="437088829" sldId="2147483653"/>
          </pc:sldLayoutMkLst>
        </pc:sldLayoutChg>
        <pc:sldLayoutChg chg="del">
          <pc:chgData name="Sussman,Jennifer E." userId="fbe0ebf3-23b5-48d9-a92f-038561d1751c" providerId="ADAL" clId="{A918135B-9CB7-411C-9443-3AA7316E9718}" dt="2024-05-20T14:45:34.805" v="2138" actId="47"/>
          <pc:sldLayoutMkLst>
            <pc:docMk/>
            <pc:sldMasterMk cId="2896868905" sldId="2147483648"/>
            <pc:sldLayoutMk cId="3464029241" sldId="2147483654"/>
          </pc:sldLayoutMkLst>
        </pc:sldLayoutChg>
        <pc:sldLayoutChg chg="del">
          <pc:chgData name="Sussman,Jennifer E." userId="fbe0ebf3-23b5-48d9-a92f-038561d1751c" providerId="ADAL" clId="{A918135B-9CB7-411C-9443-3AA7316E9718}" dt="2024-05-20T14:45:34.805" v="2138" actId="47"/>
          <pc:sldLayoutMkLst>
            <pc:docMk/>
            <pc:sldMasterMk cId="2896868905" sldId="2147483648"/>
            <pc:sldLayoutMk cId="1019385640" sldId="2147483655"/>
          </pc:sldLayoutMkLst>
        </pc:sldLayoutChg>
        <pc:sldLayoutChg chg="del">
          <pc:chgData name="Sussman,Jennifer E." userId="fbe0ebf3-23b5-48d9-a92f-038561d1751c" providerId="ADAL" clId="{A918135B-9CB7-411C-9443-3AA7316E9718}" dt="2024-05-20T14:45:34.805" v="2138" actId="47"/>
          <pc:sldLayoutMkLst>
            <pc:docMk/>
            <pc:sldMasterMk cId="2896868905" sldId="2147483648"/>
            <pc:sldLayoutMk cId="3566760024" sldId="2147483656"/>
          </pc:sldLayoutMkLst>
        </pc:sldLayoutChg>
        <pc:sldLayoutChg chg="del">
          <pc:chgData name="Sussman,Jennifer E." userId="fbe0ebf3-23b5-48d9-a92f-038561d1751c" providerId="ADAL" clId="{A918135B-9CB7-411C-9443-3AA7316E9718}" dt="2024-05-20T14:45:34.805" v="2138" actId="47"/>
          <pc:sldLayoutMkLst>
            <pc:docMk/>
            <pc:sldMasterMk cId="2896868905" sldId="2147483648"/>
            <pc:sldLayoutMk cId="1482276666" sldId="2147483657"/>
          </pc:sldLayoutMkLst>
        </pc:sldLayoutChg>
        <pc:sldLayoutChg chg="del">
          <pc:chgData name="Sussman,Jennifer E." userId="fbe0ebf3-23b5-48d9-a92f-038561d1751c" providerId="ADAL" clId="{A918135B-9CB7-411C-9443-3AA7316E9718}" dt="2024-05-20T14:45:34.805" v="2138" actId="47"/>
          <pc:sldLayoutMkLst>
            <pc:docMk/>
            <pc:sldMasterMk cId="2896868905" sldId="2147483648"/>
            <pc:sldLayoutMk cId="1734097965" sldId="2147483658"/>
          </pc:sldLayoutMkLst>
        </pc:sldLayoutChg>
        <pc:sldLayoutChg chg="del">
          <pc:chgData name="Sussman,Jennifer E." userId="fbe0ebf3-23b5-48d9-a92f-038561d1751c" providerId="ADAL" clId="{A918135B-9CB7-411C-9443-3AA7316E9718}" dt="2024-05-20T14:45:34.805" v="2138" actId="47"/>
          <pc:sldLayoutMkLst>
            <pc:docMk/>
            <pc:sldMasterMk cId="2896868905" sldId="2147483648"/>
            <pc:sldLayoutMk cId="665862819"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4887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1815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1: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
        <p:nvSpPr>
          <p:cNvPr id="281" name="Google Shape;281;p1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1442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4298dfb4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4298dfb4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 dirty="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1: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
        <p:nvSpPr>
          <p:cNvPr id="281" name="Google Shape;281;p1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5225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9565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6381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Google Shape;12;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 name="Google Shape;13;p14"/>
          <p:cNvSpPr txBox="1">
            <a:spLocks noGrp="1"/>
          </p:cNvSpPr>
          <p:nvPr>
            <p:ph type="dt" idx="10"/>
          </p:nvPr>
        </p:nvSpPr>
        <p:spPr>
          <a:xfrm>
            <a:off x="0" y="6492875"/>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4"/>
          <p:cNvPicPr preferRelativeResize="0"/>
          <p:nvPr/>
        </p:nvPicPr>
        <p:blipFill rotWithShape="1">
          <a:blip r:embed="rId2">
            <a:alphaModFix/>
          </a:blip>
          <a:srcRect/>
          <a:stretch/>
        </p:blipFill>
        <p:spPr>
          <a:xfrm>
            <a:off x="11091308" y="137941"/>
            <a:ext cx="929995" cy="4951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15"/>
          <p:cNvSpPr txBox="1">
            <a:spLocks noGrp="1"/>
          </p:cNvSpPr>
          <p:nvPr>
            <p:ph type="dt" idx="10"/>
          </p:nvPr>
        </p:nvSpPr>
        <p:spPr>
          <a:xfrm>
            <a:off x="0" y="6492875"/>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15"/>
          <p:cNvPicPr preferRelativeResize="0"/>
          <p:nvPr/>
        </p:nvPicPr>
        <p:blipFill rotWithShape="1">
          <a:blip r:embed="rId2">
            <a:alphaModFix/>
          </a:blip>
          <a:srcRect/>
          <a:stretch/>
        </p:blipFill>
        <p:spPr>
          <a:xfrm>
            <a:off x="11091308" y="137941"/>
            <a:ext cx="929995" cy="49510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6F9FC"/>
            </a:gs>
            <a:gs pos="74000">
              <a:srgbClr val="B3D1EC"/>
            </a:gs>
            <a:gs pos="83000">
              <a:srgbClr val="B3D1EC"/>
            </a:gs>
            <a:gs pos="100000">
              <a:srgbClr val="CCE0F2"/>
            </a:gs>
          </a:gsLst>
          <a:lin ang="18900000" scaled="0"/>
        </a:gra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260E1D-B7D4-C9D4-70A9-617229F317B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pic>
        <p:nvPicPr>
          <p:cNvPr id="6" name="Picture 5">
            <a:extLst>
              <a:ext uri="{FF2B5EF4-FFF2-40B4-BE49-F238E27FC236}">
                <a16:creationId xmlns:a16="http://schemas.microsoft.com/office/drawing/2014/main" id="{6C3D7E55-E8D8-5BA6-B4C2-81A5F983FD15}"/>
              </a:ext>
            </a:extLst>
          </p:cNvPr>
          <p:cNvPicPr>
            <a:picLocks noChangeAspect="1"/>
          </p:cNvPicPr>
          <p:nvPr/>
        </p:nvPicPr>
        <p:blipFill rotWithShape="1">
          <a:blip r:embed="rId2">
            <a:alphaModFix amt="27000"/>
          </a:blip>
          <a:srcRect l="15352" t="16457" r="17746" b="22272"/>
          <a:stretch/>
        </p:blipFill>
        <p:spPr>
          <a:xfrm>
            <a:off x="2303275" y="0"/>
            <a:ext cx="7078644" cy="6840203"/>
          </a:xfrm>
          <a:prstGeom prst="rect">
            <a:avLst/>
          </a:prstGeom>
        </p:spPr>
      </p:pic>
      <p:sp>
        <p:nvSpPr>
          <p:cNvPr id="8" name="TextBox 7">
            <a:extLst>
              <a:ext uri="{FF2B5EF4-FFF2-40B4-BE49-F238E27FC236}">
                <a16:creationId xmlns:a16="http://schemas.microsoft.com/office/drawing/2014/main" id="{5D27C819-3A62-EC51-60BC-79E69CBDF7A9}"/>
              </a:ext>
            </a:extLst>
          </p:cNvPr>
          <p:cNvSpPr txBox="1"/>
          <p:nvPr/>
        </p:nvSpPr>
        <p:spPr>
          <a:xfrm>
            <a:off x="630864" y="537679"/>
            <a:ext cx="10930270" cy="1384995"/>
          </a:xfrm>
          <a:prstGeom prst="rect">
            <a:avLst/>
          </a:prstGeom>
          <a:noFill/>
        </p:spPr>
        <p:txBody>
          <a:bodyPr wrap="square">
            <a:spAutoFit/>
          </a:bodyPr>
          <a:lstStyle/>
          <a:p>
            <a:pPr algn="ctr"/>
            <a:r>
              <a:rPr lang="en-US" sz="2800" b="1" dirty="0">
                <a:solidFill>
                  <a:srgbClr val="002060"/>
                </a:solidFill>
                <a:latin typeface="+mn-lt"/>
                <a:ea typeface="Calibri"/>
                <a:cs typeface="Calibri"/>
                <a:sym typeface="Calibri"/>
              </a:rPr>
              <a:t>Evaluation of Connecticut’s</a:t>
            </a:r>
            <a:r>
              <a:rPr lang="en-US" sz="2800" b="1" dirty="0">
                <a:solidFill>
                  <a:srgbClr val="002060"/>
                </a:solidFill>
                <a:latin typeface="+mn-lt"/>
                <a:ea typeface="Calibri"/>
                <a:cs typeface="Calibri"/>
              </a:rPr>
              <a:t> </a:t>
            </a:r>
            <a:br>
              <a:rPr lang="en-US" sz="2800" b="1" dirty="0">
                <a:solidFill>
                  <a:srgbClr val="002060"/>
                </a:solidFill>
                <a:latin typeface="+mn-lt"/>
                <a:ea typeface="Calibri"/>
                <a:cs typeface="Calibri"/>
              </a:rPr>
            </a:br>
            <a:r>
              <a:rPr lang="en-US" sz="2800" b="1" dirty="0">
                <a:solidFill>
                  <a:srgbClr val="002060"/>
                </a:solidFill>
                <a:latin typeface="+mn-lt"/>
                <a:ea typeface="Calibri"/>
                <a:cs typeface="Calibri"/>
                <a:sym typeface="Calibri"/>
              </a:rPr>
              <a:t>Recovery Friendly Workplace (RFW) Toolkit </a:t>
            </a:r>
            <a:r>
              <a:rPr lang="en-US" sz="2800" b="1" dirty="0">
                <a:solidFill>
                  <a:srgbClr val="002060"/>
                </a:solidFill>
                <a:latin typeface="+mn-lt"/>
              </a:rPr>
              <a:t>Initiative</a:t>
            </a:r>
            <a:br>
              <a:rPr lang="en-US" sz="2800" b="1" dirty="0">
                <a:solidFill>
                  <a:srgbClr val="002060"/>
                </a:solidFill>
                <a:latin typeface="+mn-lt"/>
              </a:rPr>
            </a:br>
            <a:r>
              <a:rPr lang="en-US" sz="2800" b="1" dirty="0">
                <a:solidFill>
                  <a:srgbClr val="002060"/>
                </a:solidFill>
                <a:latin typeface="+mn-lt"/>
              </a:rPr>
              <a:t>funded through the CT Statewide Opioid Response (SOR) grant</a:t>
            </a:r>
            <a:endParaRPr lang="en-US" sz="2800" dirty="0">
              <a:latin typeface="+mn-lt"/>
            </a:endParaRPr>
          </a:p>
        </p:txBody>
      </p:sp>
      <p:sp>
        <p:nvSpPr>
          <p:cNvPr id="10" name="TextBox 9">
            <a:extLst>
              <a:ext uri="{FF2B5EF4-FFF2-40B4-BE49-F238E27FC236}">
                <a16:creationId xmlns:a16="http://schemas.microsoft.com/office/drawing/2014/main" id="{159C95EF-1D81-F5A5-50B0-70EE9C6F4818}"/>
              </a:ext>
            </a:extLst>
          </p:cNvPr>
          <p:cNvSpPr txBox="1"/>
          <p:nvPr/>
        </p:nvSpPr>
        <p:spPr>
          <a:xfrm>
            <a:off x="1688802" y="4512690"/>
            <a:ext cx="8814390" cy="1291636"/>
          </a:xfrm>
          <a:prstGeom prst="rect">
            <a:avLst/>
          </a:prstGeom>
          <a:noFill/>
        </p:spPr>
        <p:txBody>
          <a:bodyPr wrap="square">
            <a:spAutoFit/>
          </a:bodyPr>
          <a:lstStyle/>
          <a:p>
            <a:pPr marL="0" indent="0" algn="ctr"/>
            <a:r>
              <a:rPr lang="en-US" sz="2400" b="1" dirty="0">
                <a:solidFill>
                  <a:srgbClr val="002060"/>
                </a:solidFill>
              </a:rPr>
              <a:t>A presentation to the </a:t>
            </a:r>
          </a:p>
          <a:p>
            <a:pPr marL="0" indent="0" algn="ctr"/>
            <a:r>
              <a:rPr lang="en-US" sz="2400" b="1" dirty="0">
                <a:solidFill>
                  <a:srgbClr val="002060"/>
                </a:solidFill>
              </a:rPr>
              <a:t>Alcohol and Drug Policy Council Prevention Subcommittee</a:t>
            </a:r>
          </a:p>
          <a:p>
            <a:pPr marL="0" lvl="0" indent="0" algn="ctr" rtl="0">
              <a:lnSpc>
                <a:spcPct val="90000"/>
              </a:lnSpc>
              <a:spcBef>
                <a:spcPts val="1000"/>
              </a:spcBef>
              <a:spcAft>
                <a:spcPts val="0"/>
              </a:spcAft>
              <a:buClr>
                <a:srgbClr val="002060"/>
              </a:buClr>
              <a:buSzPct val="100000"/>
              <a:buNone/>
            </a:pPr>
            <a:r>
              <a:rPr lang="en-US" sz="2400" b="1" dirty="0">
                <a:solidFill>
                  <a:srgbClr val="002060"/>
                </a:solidFill>
              </a:rPr>
              <a:t>May 20, 2024</a:t>
            </a:r>
            <a:endParaRPr lang="en-US" sz="2400" dirty="0"/>
          </a:p>
        </p:txBody>
      </p:sp>
      <p:sp>
        <p:nvSpPr>
          <p:cNvPr id="12" name="TextBox 11">
            <a:extLst>
              <a:ext uri="{FF2B5EF4-FFF2-40B4-BE49-F238E27FC236}">
                <a16:creationId xmlns:a16="http://schemas.microsoft.com/office/drawing/2014/main" id="{660CBAF8-9C1A-15D6-C5F5-D3954682B3C0}"/>
              </a:ext>
            </a:extLst>
          </p:cNvPr>
          <p:cNvSpPr txBox="1"/>
          <p:nvPr/>
        </p:nvSpPr>
        <p:spPr>
          <a:xfrm>
            <a:off x="2303275" y="5804326"/>
            <a:ext cx="7585445" cy="830997"/>
          </a:xfrm>
          <a:prstGeom prst="rect">
            <a:avLst/>
          </a:prstGeom>
          <a:noFill/>
        </p:spPr>
        <p:txBody>
          <a:bodyPr wrap="square">
            <a:spAutoFit/>
          </a:bodyPr>
          <a:lstStyle/>
          <a:p>
            <a:pPr marL="0" indent="0" algn="ctr"/>
            <a:r>
              <a:rPr lang="en-US" sz="2400" b="1" dirty="0">
                <a:solidFill>
                  <a:srgbClr val="002060"/>
                </a:solidFill>
              </a:rPr>
              <a:t>By the DMHAS Center for Prevention Evaluation and Statistics (CPES) at UConn Health</a:t>
            </a:r>
          </a:p>
        </p:txBody>
      </p:sp>
      <p:pic>
        <p:nvPicPr>
          <p:cNvPr id="2" name="Picture_x005f_x0020_1" descr="signature_62312534">
            <a:extLst>
              <a:ext uri="{FF2B5EF4-FFF2-40B4-BE49-F238E27FC236}">
                <a16:creationId xmlns:a16="http://schemas.microsoft.com/office/drawing/2014/main" id="{72D30011-D5E1-A754-E5A4-261EFE026A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6900" y="6178123"/>
            <a:ext cx="1193800" cy="457200"/>
          </a:xfrm>
          <a:prstGeom prst="rect">
            <a:avLst/>
          </a:prstGeom>
          <a:noFill/>
          <a:ln>
            <a:noFill/>
          </a:ln>
        </p:spPr>
      </p:pic>
      <p:pic>
        <p:nvPicPr>
          <p:cNvPr id="1026" name="Picture 2" descr="RFW Logo">
            <a:extLst>
              <a:ext uri="{FF2B5EF4-FFF2-40B4-BE49-F238E27FC236}">
                <a16:creationId xmlns:a16="http://schemas.microsoft.com/office/drawing/2014/main" id="{F4FB8161-2F74-4139-851F-E68A77B42F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476" y="2783182"/>
            <a:ext cx="1291636" cy="1291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834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0"/>
          <p:cNvSpPr txBox="1">
            <a:spLocks noGrp="1"/>
          </p:cNvSpPr>
          <p:nvPr>
            <p:ph type="title"/>
          </p:nvPr>
        </p:nvSpPr>
        <p:spPr>
          <a:xfrm>
            <a:off x="5568593" y="195793"/>
            <a:ext cx="5700540" cy="60854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br>
              <a:rPr lang="en-US" b="1" dirty="0">
                <a:solidFill>
                  <a:srgbClr val="002060"/>
                </a:solidFill>
              </a:rPr>
            </a:br>
            <a:r>
              <a:rPr lang="en-US" b="1" dirty="0">
                <a:solidFill>
                  <a:srgbClr val="002060"/>
                </a:solidFill>
              </a:rPr>
              <a:t>Recruitment </a:t>
            </a:r>
            <a:r>
              <a:rPr lang="en-US" sz="4000" b="1" dirty="0">
                <a:solidFill>
                  <a:srgbClr val="002060"/>
                </a:solidFill>
              </a:rPr>
              <a:t>Facilitators</a:t>
            </a:r>
            <a:br>
              <a:rPr lang="en-US" dirty="0">
                <a:solidFill>
                  <a:srgbClr val="002060"/>
                </a:solidFill>
              </a:rPr>
            </a:br>
            <a:endParaRPr lang="en-US" dirty="0">
              <a:solidFill>
                <a:srgbClr val="002060"/>
              </a:solidFill>
            </a:endParaRPr>
          </a:p>
        </p:txBody>
      </p:sp>
      <p:sp>
        <p:nvSpPr>
          <p:cNvPr id="276" name="Google Shape;276;p10"/>
          <p:cNvSpPr txBox="1">
            <a:spLocks noGrp="1"/>
          </p:cNvSpPr>
          <p:nvPr>
            <p:ph type="body" idx="1"/>
          </p:nvPr>
        </p:nvSpPr>
        <p:spPr>
          <a:xfrm>
            <a:off x="5090895" y="935898"/>
            <a:ext cx="6673016" cy="5650832"/>
          </a:xfrm>
          <a:prstGeom prst="rect">
            <a:avLst/>
          </a:prstGeom>
          <a:noFill/>
          <a:ln>
            <a:noFill/>
          </a:ln>
        </p:spPr>
        <p:txBody>
          <a:bodyPr spcFirstLastPara="1" wrap="square" lIns="91425" tIns="45700" rIns="91425" bIns="45700" anchor="t" anchorCtr="0">
            <a:normAutofit fontScale="70000" lnSpcReduction="20000"/>
          </a:bodyPr>
          <a:lstStyle/>
          <a:p>
            <a:pPr marL="1028700" indent="-571500">
              <a:buClr>
                <a:srgbClr val="002060"/>
              </a:buClr>
            </a:pPr>
            <a:r>
              <a:rPr lang="en-US" sz="3800" dirty="0">
                <a:solidFill>
                  <a:srgbClr val="002060"/>
                </a:solidFill>
              </a:rPr>
              <a:t>Assuring employers that this initiative is an additional tool for EAP;</a:t>
            </a:r>
          </a:p>
          <a:p>
            <a:pPr marL="1028700" indent="-571500">
              <a:buClr>
                <a:srgbClr val="002060"/>
              </a:buClr>
            </a:pPr>
            <a:r>
              <a:rPr lang="en-US" sz="3800" dirty="0">
                <a:solidFill>
                  <a:srgbClr val="002060"/>
                </a:solidFill>
              </a:rPr>
              <a:t>No policy changes required;</a:t>
            </a:r>
          </a:p>
          <a:p>
            <a:pPr marL="1028700" indent="-571500">
              <a:buClr>
                <a:srgbClr val="002060"/>
              </a:buClr>
            </a:pPr>
            <a:r>
              <a:rPr lang="en-US" sz="3800" dirty="0">
                <a:solidFill>
                  <a:srgbClr val="002060"/>
                </a:solidFill>
              </a:rPr>
              <a:t>No new team of people or new hires are required to participate; </a:t>
            </a:r>
          </a:p>
          <a:p>
            <a:pPr marL="1028700" indent="-571500">
              <a:buClr>
                <a:srgbClr val="002060"/>
              </a:buClr>
            </a:pPr>
            <a:r>
              <a:rPr lang="en-US" sz="3800" dirty="0">
                <a:solidFill>
                  <a:srgbClr val="002060"/>
                </a:solidFill>
              </a:rPr>
              <a:t>Participation in the initiative did NOT require them to hire someone in recovery;</a:t>
            </a:r>
            <a:endParaRPr sz="3800" dirty="0">
              <a:solidFill>
                <a:srgbClr val="002060"/>
              </a:solidFill>
            </a:endParaRPr>
          </a:p>
          <a:p>
            <a:pPr marL="1028700" indent="-571500">
              <a:buClr>
                <a:srgbClr val="002060"/>
              </a:buClr>
            </a:pPr>
            <a:r>
              <a:rPr lang="en-US" sz="3800" dirty="0">
                <a:solidFill>
                  <a:srgbClr val="002060"/>
                </a:solidFill>
              </a:rPr>
              <a:t>Regions with peer navigators utilized them widely, which increased success;</a:t>
            </a:r>
            <a:endParaRPr sz="3800" dirty="0">
              <a:solidFill>
                <a:srgbClr val="002060"/>
              </a:solidFill>
            </a:endParaRPr>
          </a:p>
          <a:p>
            <a:pPr marL="1028700" indent="-571500">
              <a:buClr>
                <a:srgbClr val="002060"/>
              </a:buClr>
            </a:pPr>
            <a:r>
              <a:rPr lang="en-US" sz="3800" dirty="0">
                <a:solidFill>
                  <a:srgbClr val="002060"/>
                </a:solidFill>
              </a:rPr>
              <a:t>Adaptation of the toolkit to fit organizational contexts e.g., customizing to fit companies' circumstances;</a:t>
            </a:r>
            <a:endParaRPr sz="3800" dirty="0">
              <a:solidFill>
                <a:srgbClr val="002060"/>
              </a:solidFill>
            </a:endParaRPr>
          </a:p>
          <a:p>
            <a:pPr marL="1028700" indent="-571500">
              <a:buClr>
                <a:srgbClr val="002060"/>
              </a:buClr>
            </a:pPr>
            <a:r>
              <a:rPr lang="en-US" sz="3800" dirty="0">
                <a:solidFill>
                  <a:srgbClr val="002060"/>
                </a:solidFill>
              </a:rPr>
              <a:t>Development of training resources.</a:t>
            </a:r>
          </a:p>
        </p:txBody>
      </p:sp>
      <p:sp>
        <p:nvSpPr>
          <p:cNvPr id="278" name="Google Shape;27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6" name="TextBox 5">
            <a:extLst>
              <a:ext uri="{FF2B5EF4-FFF2-40B4-BE49-F238E27FC236}">
                <a16:creationId xmlns:a16="http://schemas.microsoft.com/office/drawing/2014/main" id="{59920765-164E-46AD-B277-80B77C03C7F1}"/>
              </a:ext>
            </a:extLst>
          </p:cNvPr>
          <p:cNvSpPr txBox="1"/>
          <p:nvPr/>
        </p:nvSpPr>
        <p:spPr>
          <a:xfrm>
            <a:off x="250902" y="6309731"/>
            <a:ext cx="261565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solidFill>
                  <a:srgbClr val="002060"/>
                </a:solidFill>
                <a:latin typeface="Calibri" panose="020F0502020204030204" pitchFamily="34" charset="0"/>
                <a:cs typeface="Calibri" panose="020F0502020204030204" pitchFamily="34" charset="0"/>
              </a:rPr>
              <a:t>Source: Project Coordinator Feedback </a:t>
            </a:r>
          </a:p>
        </p:txBody>
      </p:sp>
      <p:pic>
        <p:nvPicPr>
          <p:cNvPr id="2" name="Picture 1">
            <a:extLst>
              <a:ext uri="{FF2B5EF4-FFF2-40B4-BE49-F238E27FC236}">
                <a16:creationId xmlns:a16="http://schemas.microsoft.com/office/drawing/2014/main" id="{97838F85-2A9F-EC16-B16D-5FDEFA8F2C53}"/>
              </a:ext>
            </a:extLst>
          </p:cNvPr>
          <p:cNvPicPr>
            <a:picLocks noChangeAspect="1"/>
          </p:cNvPicPr>
          <p:nvPr/>
        </p:nvPicPr>
        <p:blipFill>
          <a:blip r:embed="rId3"/>
          <a:stretch>
            <a:fillRect/>
          </a:stretch>
        </p:blipFill>
        <p:spPr>
          <a:xfrm>
            <a:off x="250902" y="271270"/>
            <a:ext cx="4839992" cy="597070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4298dfb49d_0_0"/>
          <p:cNvSpPr txBox="1">
            <a:spLocks noGrp="1"/>
          </p:cNvSpPr>
          <p:nvPr>
            <p:ph type="title"/>
          </p:nvPr>
        </p:nvSpPr>
        <p:spPr>
          <a:xfrm>
            <a:off x="784950" y="177615"/>
            <a:ext cx="9932542" cy="716237"/>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ts val="4400"/>
              <a:buFont typeface="Calibri"/>
              <a:buNone/>
            </a:pPr>
            <a:r>
              <a:rPr lang="en-US" sz="3600" b="1" dirty="0">
                <a:solidFill>
                  <a:srgbClr val="002060"/>
                </a:solidFill>
                <a:latin typeface="+mn-lt"/>
              </a:rPr>
              <a:t>Number of Organizations at Each Evaluation Step*</a:t>
            </a:r>
            <a:endParaRPr lang="en-US" sz="3600" dirty="0">
              <a:solidFill>
                <a:srgbClr val="002060"/>
              </a:solidFill>
              <a:latin typeface="+mn-lt"/>
            </a:endParaRPr>
          </a:p>
        </p:txBody>
      </p:sp>
      <p:sp>
        <p:nvSpPr>
          <p:cNvPr id="79" name="Google Shape;79;g14298dfb49d_0_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graphicFrame>
        <p:nvGraphicFramePr>
          <p:cNvPr id="80" name="Google Shape;80;g14298dfb49d_0_0"/>
          <p:cNvGraphicFramePr/>
          <p:nvPr>
            <p:extLst>
              <p:ext uri="{D42A27DB-BD31-4B8C-83A1-F6EECF244321}">
                <p14:modId xmlns:p14="http://schemas.microsoft.com/office/powerpoint/2010/main" val="2314710839"/>
              </p:ext>
            </p:extLst>
          </p:nvPr>
        </p:nvGraphicFramePr>
        <p:xfrm>
          <a:off x="1368008" y="1105520"/>
          <a:ext cx="9349484" cy="4888980"/>
        </p:xfrm>
        <a:graphic>
          <a:graphicData uri="http://schemas.openxmlformats.org/drawingml/2006/table">
            <a:tbl>
              <a:tblPr>
                <a:tableStyleId>{69CF1AB2-1976-4502-BF36-3FF5EA218861}</a:tableStyleId>
              </a:tblPr>
              <a:tblGrid>
                <a:gridCol w="1315092">
                  <a:extLst>
                    <a:ext uri="{9D8B030D-6E8A-4147-A177-3AD203B41FA5}">
                      <a16:colId xmlns:a16="http://schemas.microsoft.com/office/drawing/2014/main" val="20000"/>
                    </a:ext>
                  </a:extLst>
                </a:gridCol>
                <a:gridCol w="1387011">
                  <a:extLst>
                    <a:ext uri="{9D8B030D-6E8A-4147-A177-3AD203B41FA5}">
                      <a16:colId xmlns:a16="http://schemas.microsoft.com/office/drawing/2014/main" val="20003"/>
                    </a:ext>
                  </a:extLst>
                </a:gridCol>
                <a:gridCol w="4310010">
                  <a:extLst>
                    <a:ext uri="{9D8B030D-6E8A-4147-A177-3AD203B41FA5}">
                      <a16:colId xmlns:a16="http://schemas.microsoft.com/office/drawing/2014/main" val="2287840310"/>
                    </a:ext>
                  </a:extLst>
                </a:gridCol>
                <a:gridCol w="2337371">
                  <a:extLst>
                    <a:ext uri="{9D8B030D-6E8A-4147-A177-3AD203B41FA5}">
                      <a16:colId xmlns:a16="http://schemas.microsoft.com/office/drawing/2014/main" val="20004"/>
                    </a:ext>
                  </a:extLst>
                </a:gridCol>
              </a:tblGrid>
              <a:tr h="212834">
                <a:tc>
                  <a:txBody>
                    <a:bodyPr/>
                    <a:lstStyle/>
                    <a:p>
                      <a:pPr marL="0" lvl="0" indent="0" algn="ctr" rtl="0">
                        <a:spcBef>
                          <a:spcPts val="0"/>
                        </a:spcBef>
                        <a:spcAft>
                          <a:spcPts val="0"/>
                        </a:spcAft>
                        <a:buNone/>
                      </a:pPr>
                      <a:r>
                        <a:rPr lang="en-US" sz="1600" b="1" dirty="0">
                          <a:solidFill>
                            <a:srgbClr val="002060"/>
                          </a:solidFill>
                        </a:rPr>
                        <a:t>Region</a:t>
                      </a:r>
                      <a:endParaRPr sz="1600" b="1" dirty="0">
                        <a:solidFill>
                          <a:srgbClr val="002060"/>
                        </a:solidFill>
                      </a:endParaRPr>
                    </a:p>
                  </a:txBody>
                  <a:tcPr marL="91425" marR="91425" marT="91425" marB="91425" anchor="ctr">
                    <a:solidFill>
                      <a:srgbClr val="CAD7EE"/>
                    </a:solidFill>
                  </a:tcPr>
                </a:tc>
                <a:tc>
                  <a:txBody>
                    <a:bodyPr/>
                    <a:lstStyle/>
                    <a:p>
                      <a:pPr marL="0" lvl="0" indent="0" algn="l" rtl="0">
                        <a:spcBef>
                          <a:spcPts val="0"/>
                        </a:spcBef>
                        <a:spcAft>
                          <a:spcPts val="0"/>
                        </a:spcAft>
                        <a:buNone/>
                      </a:pPr>
                      <a:r>
                        <a:rPr lang="en-US" sz="1400" b="1" dirty="0">
                          <a:solidFill>
                            <a:srgbClr val="002060"/>
                          </a:solidFill>
                        </a:rPr>
                        <a:t>Number of Organizations Completed Pre-assessment</a:t>
                      </a:r>
                      <a:endParaRPr sz="1400" b="1" dirty="0">
                        <a:solidFill>
                          <a:srgbClr val="002060"/>
                        </a:solidFill>
                      </a:endParaRPr>
                    </a:p>
                  </a:txBody>
                  <a:tcPr marL="91425" marR="91425" marT="91425" marB="91425" anchor="ctr">
                    <a:solidFill>
                      <a:srgbClr val="CAD7EE"/>
                    </a:solidFill>
                  </a:tcPr>
                </a:tc>
                <a:tc>
                  <a:txBody>
                    <a:bodyPr/>
                    <a:lstStyle/>
                    <a:p>
                      <a:pPr marL="0" lvl="0" indent="0" algn="l" rtl="0">
                        <a:spcBef>
                          <a:spcPts val="0"/>
                        </a:spcBef>
                        <a:spcAft>
                          <a:spcPts val="0"/>
                        </a:spcAft>
                        <a:buNone/>
                      </a:pPr>
                      <a:r>
                        <a:rPr lang="en-US" sz="1600" b="1" dirty="0">
                          <a:solidFill>
                            <a:srgbClr val="002060"/>
                          </a:solidFill>
                        </a:rPr>
                        <a:t>Number of Organizations Completed RFW Certification Checklist</a:t>
                      </a:r>
                      <a:endParaRPr sz="1600" b="1" dirty="0">
                        <a:solidFill>
                          <a:srgbClr val="002060"/>
                        </a:solidFill>
                      </a:endParaRPr>
                    </a:p>
                  </a:txBody>
                  <a:tcPr marL="91425" marR="91425" marT="91425" marB="91425" anchor="ctr">
                    <a:solidFill>
                      <a:srgbClr val="CAD7EE"/>
                    </a:solidFill>
                  </a:tcPr>
                </a:tc>
                <a:tc>
                  <a:txBody>
                    <a:bodyPr/>
                    <a:lstStyle/>
                    <a:p>
                      <a:pPr marL="0" lvl="0" indent="0" algn="l" rtl="0">
                        <a:spcBef>
                          <a:spcPts val="0"/>
                        </a:spcBef>
                        <a:spcAft>
                          <a:spcPts val="0"/>
                        </a:spcAft>
                        <a:buClr>
                          <a:schemeClr val="dk1"/>
                        </a:buClr>
                        <a:buSzPts val="1100"/>
                        <a:buFont typeface="Arial"/>
                        <a:buNone/>
                      </a:pPr>
                      <a:r>
                        <a:rPr lang="en-US" sz="1400" b="1" dirty="0">
                          <a:solidFill>
                            <a:srgbClr val="002060"/>
                          </a:solidFill>
                        </a:rPr>
                        <a:t>Number of Organizations Completed Post-assessment</a:t>
                      </a:r>
                      <a:endParaRPr sz="1400" b="1" dirty="0">
                        <a:solidFill>
                          <a:srgbClr val="002060"/>
                        </a:solidFill>
                      </a:endParaRPr>
                    </a:p>
                  </a:txBody>
                  <a:tcPr marL="91425" marR="91425" marT="91425" marB="91425" anchor="ctr">
                    <a:solidFill>
                      <a:srgbClr val="CAD7EE"/>
                    </a:solidFill>
                  </a:tcPr>
                </a:tc>
                <a:extLst>
                  <a:ext uri="{0D108BD9-81ED-4DB2-BD59-A6C34878D82A}">
                    <a16:rowId xmlns:a16="http://schemas.microsoft.com/office/drawing/2014/main" val="10000"/>
                  </a:ext>
                </a:extLst>
              </a:tr>
              <a:tr h="606555">
                <a:tc>
                  <a:txBody>
                    <a:bodyPr/>
                    <a:lstStyle/>
                    <a:p>
                      <a:pPr marL="0" lvl="0" indent="0" algn="ctr" rtl="0">
                        <a:spcBef>
                          <a:spcPts val="0"/>
                        </a:spcBef>
                        <a:spcAft>
                          <a:spcPts val="0"/>
                        </a:spcAft>
                        <a:buNone/>
                      </a:pPr>
                      <a:r>
                        <a:rPr lang="en-US" b="1" dirty="0">
                          <a:solidFill>
                            <a:srgbClr val="002060"/>
                          </a:solidFill>
                        </a:rPr>
                        <a:t>1</a:t>
                      </a:r>
                      <a:endParaRPr b="1" dirty="0">
                        <a:solidFill>
                          <a:srgbClr val="002060"/>
                        </a:solidFill>
                      </a:endParaRPr>
                    </a:p>
                  </a:txBody>
                  <a:tcPr marL="91425" marR="91425" marT="91425" marB="91425" anchor="ctr">
                    <a:solidFill>
                      <a:srgbClr val="88A8D8"/>
                    </a:solidFill>
                  </a:tcPr>
                </a:tc>
                <a:tc>
                  <a:txBody>
                    <a:bodyPr/>
                    <a:lstStyle/>
                    <a:p>
                      <a:pPr marL="0" lvl="0" indent="0" algn="ctr" rtl="0">
                        <a:spcBef>
                          <a:spcPts val="0"/>
                        </a:spcBef>
                        <a:spcAft>
                          <a:spcPts val="0"/>
                        </a:spcAft>
                        <a:buNone/>
                      </a:pPr>
                      <a:r>
                        <a:rPr lang="en-US" b="1" dirty="0">
                          <a:solidFill>
                            <a:srgbClr val="002060"/>
                          </a:solidFill>
                        </a:rPr>
                        <a:t>13</a:t>
                      </a:r>
                      <a:endParaRPr b="1" dirty="0">
                        <a:solidFill>
                          <a:srgbClr val="002060"/>
                        </a:solidFill>
                      </a:endParaRPr>
                    </a:p>
                  </a:txBody>
                  <a:tcPr marL="91425" marR="91425" marT="91425" marB="91425" anchor="ctr">
                    <a:solidFill>
                      <a:srgbClr val="88A8D8"/>
                    </a:solidFill>
                  </a:tcPr>
                </a:tc>
                <a:tc>
                  <a:txBody>
                    <a:bodyPr/>
                    <a:lstStyle/>
                    <a:p>
                      <a:pPr marL="0" lvl="0" indent="0" algn="ctr" rtl="0">
                        <a:spcBef>
                          <a:spcPts val="0"/>
                        </a:spcBef>
                        <a:spcAft>
                          <a:spcPts val="0"/>
                        </a:spcAft>
                        <a:buNone/>
                      </a:pPr>
                      <a:r>
                        <a:rPr lang="en-US" sz="2000" b="1" dirty="0">
                          <a:solidFill>
                            <a:srgbClr val="002060"/>
                          </a:solidFill>
                        </a:rPr>
                        <a:t>7</a:t>
                      </a:r>
                      <a:endParaRPr sz="2000" b="1" dirty="0">
                        <a:solidFill>
                          <a:srgbClr val="002060"/>
                        </a:solidFill>
                      </a:endParaRPr>
                    </a:p>
                  </a:txBody>
                  <a:tcPr marL="91425" marR="91425" marT="91425" marB="91425" anchor="ctr">
                    <a:solidFill>
                      <a:srgbClr val="88A8D8"/>
                    </a:solidFill>
                  </a:tcPr>
                </a:tc>
                <a:tc>
                  <a:txBody>
                    <a:bodyPr/>
                    <a:lstStyle/>
                    <a:p>
                      <a:pPr marL="0" lvl="0" indent="0" algn="ctr" rtl="0">
                        <a:spcBef>
                          <a:spcPts val="0"/>
                        </a:spcBef>
                        <a:spcAft>
                          <a:spcPts val="0"/>
                        </a:spcAft>
                        <a:buNone/>
                      </a:pPr>
                      <a:r>
                        <a:rPr lang="en-US" b="1" dirty="0">
                          <a:solidFill>
                            <a:srgbClr val="002060"/>
                          </a:solidFill>
                        </a:rPr>
                        <a:t>10</a:t>
                      </a:r>
                      <a:endParaRPr b="1" dirty="0">
                        <a:solidFill>
                          <a:srgbClr val="002060"/>
                        </a:solidFill>
                      </a:endParaRPr>
                    </a:p>
                  </a:txBody>
                  <a:tcPr marL="91425" marR="91425" marT="91425" marB="91425" anchor="ctr">
                    <a:solidFill>
                      <a:srgbClr val="88A8D8"/>
                    </a:solidFill>
                  </a:tcPr>
                </a:tc>
                <a:extLst>
                  <a:ext uri="{0D108BD9-81ED-4DB2-BD59-A6C34878D82A}">
                    <a16:rowId xmlns:a16="http://schemas.microsoft.com/office/drawing/2014/main" val="10001"/>
                  </a:ext>
                </a:extLst>
              </a:tr>
              <a:tr h="606555">
                <a:tc>
                  <a:txBody>
                    <a:bodyPr/>
                    <a:lstStyle/>
                    <a:p>
                      <a:pPr marL="0" lvl="0" indent="0" algn="ctr" rtl="0">
                        <a:spcBef>
                          <a:spcPts val="0"/>
                        </a:spcBef>
                        <a:spcAft>
                          <a:spcPts val="0"/>
                        </a:spcAft>
                        <a:buNone/>
                      </a:pPr>
                      <a:r>
                        <a:rPr lang="en-US" b="1" dirty="0">
                          <a:solidFill>
                            <a:srgbClr val="002060"/>
                          </a:solidFill>
                        </a:rPr>
                        <a:t>2</a:t>
                      </a:r>
                      <a:endParaRPr b="1" dirty="0">
                        <a:solidFill>
                          <a:srgbClr val="002060"/>
                        </a:solidFill>
                      </a:endParaRPr>
                    </a:p>
                  </a:txBody>
                  <a:tcPr marL="91425" marR="91425" marT="91425" marB="91425" anchor="ctr"/>
                </a:tc>
                <a:tc>
                  <a:txBody>
                    <a:bodyPr/>
                    <a:lstStyle/>
                    <a:p>
                      <a:pPr marL="0" lvl="0" indent="0" algn="ctr" rtl="0">
                        <a:spcBef>
                          <a:spcPts val="0"/>
                        </a:spcBef>
                        <a:spcAft>
                          <a:spcPts val="0"/>
                        </a:spcAft>
                        <a:buNone/>
                      </a:pPr>
                      <a:r>
                        <a:rPr lang="en-US" b="1" dirty="0">
                          <a:solidFill>
                            <a:srgbClr val="002060"/>
                          </a:solidFill>
                        </a:rPr>
                        <a:t>4</a:t>
                      </a:r>
                      <a:endParaRPr b="1" dirty="0">
                        <a:solidFill>
                          <a:srgbClr val="002060"/>
                        </a:solidFill>
                      </a:endParaRPr>
                    </a:p>
                  </a:txBody>
                  <a:tcPr marL="91425" marR="91425" marT="91425" marB="91425" anchor="ctr">
                    <a:solidFill>
                      <a:srgbClr val="E9EBF5"/>
                    </a:solidFill>
                  </a:tcPr>
                </a:tc>
                <a:tc>
                  <a:txBody>
                    <a:bodyPr/>
                    <a:lstStyle/>
                    <a:p>
                      <a:pPr marL="0" lvl="0" indent="0" algn="ctr" rtl="0">
                        <a:spcBef>
                          <a:spcPts val="0"/>
                        </a:spcBef>
                        <a:spcAft>
                          <a:spcPts val="0"/>
                        </a:spcAft>
                        <a:buNone/>
                      </a:pPr>
                      <a:r>
                        <a:rPr lang="en-US" sz="2000" b="1" dirty="0">
                          <a:solidFill>
                            <a:srgbClr val="002060"/>
                          </a:solidFill>
                        </a:rPr>
                        <a:t>3</a:t>
                      </a:r>
                      <a:endParaRPr sz="2000" b="1" dirty="0">
                        <a:solidFill>
                          <a:srgbClr val="002060"/>
                        </a:solidFill>
                      </a:endParaRPr>
                    </a:p>
                  </a:txBody>
                  <a:tcPr marL="91425" marR="91425" marT="91425" marB="91425" anchor="ctr"/>
                </a:tc>
                <a:tc>
                  <a:txBody>
                    <a:bodyPr/>
                    <a:lstStyle/>
                    <a:p>
                      <a:pPr marL="0" lvl="0" indent="0" algn="ctr" rtl="0">
                        <a:spcBef>
                          <a:spcPts val="0"/>
                        </a:spcBef>
                        <a:spcAft>
                          <a:spcPts val="0"/>
                        </a:spcAft>
                        <a:buNone/>
                      </a:pPr>
                      <a:r>
                        <a:rPr lang="en-US" b="1" dirty="0">
                          <a:solidFill>
                            <a:srgbClr val="002060"/>
                          </a:solidFill>
                        </a:rPr>
                        <a:t>3</a:t>
                      </a:r>
                      <a:endParaRPr b="1" dirty="0">
                        <a:solidFill>
                          <a:srgbClr val="002060"/>
                        </a:solidFill>
                      </a:endParaRPr>
                    </a:p>
                  </a:txBody>
                  <a:tcPr marL="91425" marR="91425" marT="91425" marB="91425" anchor="ctr"/>
                </a:tc>
                <a:extLst>
                  <a:ext uri="{0D108BD9-81ED-4DB2-BD59-A6C34878D82A}">
                    <a16:rowId xmlns:a16="http://schemas.microsoft.com/office/drawing/2014/main" val="10002"/>
                  </a:ext>
                </a:extLst>
              </a:tr>
              <a:tr h="606555">
                <a:tc>
                  <a:txBody>
                    <a:bodyPr/>
                    <a:lstStyle/>
                    <a:p>
                      <a:pPr marL="0" lvl="0" indent="0" algn="ctr" rtl="0">
                        <a:spcBef>
                          <a:spcPts val="0"/>
                        </a:spcBef>
                        <a:spcAft>
                          <a:spcPts val="0"/>
                        </a:spcAft>
                        <a:buNone/>
                      </a:pPr>
                      <a:r>
                        <a:rPr lang="en-US" b="1" dirty="0">
                          <a:solidFill>
                            <a:srgbClr val="002060"/>
                          </a:solidFill>
                        </a:rPr>
                        <a:t>3</a:t>
                      </a:r>
                      <a:endParaRPr b="1" dirty="0">
                        <a:solidFill>
                          <a:srgbClr val="002060"/>
                        </a:solidFill>
                      </a:endParaRPr>
                    </a:p>
                  </a:txBody>
                  <a:tcPr marL="91425" marR="91425" marT="91425" marB="91425" anchor="ctr">
                    <a:solidFill>
                      <a:srgbClr val="88A8D8"/>
                    </a:solidFill>
                  </a:tcPr>
                </a:tc>
                <a:tc>
                  <a:txBody>
                    <a:bodyPr/>
                    <a:lstStyle/>
                    <a:p>
                      <a:pPr marL="0" lvl="0" indent="0" algn="ctr" rtl="0">
                        <a:spcBef>
                          <a:spcPts val="0"/>
                        </a:spcBef>
                        <a:spcAft>
                          <a:spcPts val="0"/>
                        </a:spcAft>
                        <a:buNone/>
                      </a:pPr>
                      <a:r>
                        <a:rPr lang="en-US" b="1" dirty="0">
                          <a:solidFill>
                            <a:srgbClr val="002060"/>
                          </a:solidFill>
                        </a:rPr>
                        <a:t>14</a:t>
                      </a:r>
                      <a:endParaRPr b="1" dirty="0">
                        <a:solidFill>
                          <a:srgbClr val="002060"/>
                        </a:solidFill>
                      </a:endParaRPr>
                    </a:p>
                  </a:txBody>
                  <a:tcPr marL="91425" marR="91425" marT="91425" marB="91425" anchor="ctr">
                    <a:solidFill>
                      <a:srgbClr val="88A8D8"/>
                    </a:solidFill>
                  </a:tcPr>
                </a:tc>
                <a:tc>
                  <a:txBody>
                    <a:bodyPr/>
                    <a:lstStyle/>
                    <a:p>
                      <a:pPr marL="0" lvl="0" indent="0" algn="ctr" rtl="0">
                        <a:spcBef>
                          <a:spcPts val="0"/>
                        </a:spcBef>
                        <a:spcAft>
                          <a:spcPts val="0"/>
                        </a:spcAft>
                        <a:buNone/>
                      </a:pPr>
                      <a:r>
                        <a:rPr lang="en-US" sz="2000" b="1" dirty="0">
                          <a:solidFill>
                            <a:srgbClr val="002060"/>
                          </a:solidFill>
                        </a:rPr>
                        <a:t>15</a:t>
                      </a:r>
                      <a:endParaRPr sz="2000" b="1" dirty="0">
                        <a:solidFill>
                          <a:srgbClr val="002060"/>
                        </a:solidFill>
                      </a:endParaRPr>
                    </a:p>
                  </a:txBody>
                  <a:tcPr marL="91425" marR="91425" marT="91425" marB="91425" anchor="ctr">
                    <a:solidFill>
                      <a:srgbClr val="88A8D8"/>
                    </a:solidFill>
                  </a:tcPr>
                </a:tc>
                <a:tc>
                  <a:txBody>
                    <a:bodyPr/>
                    <a:lstStyle/>
                    <a:p>
                      <a:pPr marL="0" lvl="0" indent="0" algn="ctr" rtl="0">
                        <a:spcBef>
                          <a:spcPts val="0"/>
                        </a:spcBef>
                        <a:spcAft>
                          <a:spcPts val="0"/>
                        </a:spcAft>
                        <a:buNone/>
                      </a:pPr>
                      <a:r>
                        <a:rPr lang="en-US" b="1" dirty="0">
                          <a:solidFill>
                            <a:srgbClr val="002060"/>
                          </a:solidFill>
                        </a:rPr>
                        <a:t>2</a:t>
                      </a:r>
                      <a:endParaRPr b="1" dirty="0">
                        <a:solidFill>
                          <a:srgbClr val="002060"/>
                        </a:solidFill>
                      </a:endParaRPr>
                    </a:p>
                  </a:txBody>
                  <a:tcPr marL="91425" marR="91425" marT="91425" marB="91425" anchor="ctr">
                    <a:solidFill>
                      <a:srgbClr val="88A8D8"/>
                    </a:solidFill>
                  </a:tcPr>
                </a:tc>
                <a:extLst>
                  <a:ext uri="{0D108BD9-81ED-4DB2-BD59-A6C34878D82A}">
                    <a16:rowId xmlns:a16="http://schemas.microsoft.com/office/drawing/2014/main" val="10003"/>
                  </a:ext>
                </a:extLst>
              </a:tr>
              <a:tr h="606555">
                <a:tc>
                  <a:txBody>
                    <a:bodyPr/>
                    <a:lstStyle/>
                    <a:p>
                      <a:pPr marL="0" lvl="0" indent="0" algn="ctr" rtl="0">
                        <a:spcBef>
                          <a:spcPts val="0"/>
                        </a:spcBef>
                        <a:spcAft>
                          <a:spcPts val="0"/>
                        </a:spcAft>
                        <a:buNone/>
                      </a:pPr>
                      <a:r>
                        <a:rPr lang="en-US" b="1">
                          <a:solidFill>
                            <a:srgbClr val="002060"/>
                          </a:solidFill>
                        </a:rPr>
                        <a:t>4</a:t>
                      </a:r>
                      <a:endParaRPr b="1">
                        <a:solidFill>
                          <a:srgbClr val="002060"/>
                        </a:solidFill>
                      </a:endParaRPr>
                    </a:p>
                  </a:txBody>
                  <a:tcPr marL="91425" marR="91425" marT="91425" marB="91425" anchor="ctr"/>
                </a:tc>
                <a:tc>
                  <a:txBody>
                    <a:bodyPr/>
                    <a:lstStyle/>
                    <a:p>
                      <a:pPr marL="0" lvl="0" indent="0" algn="ctr" rtl="0">
                        <a:spcBef>
                          <a:spcPts val="0"/>
                        </a:spcBef>
                        <a:spcAft>
                          <a:spcPts val="0"/>
                        </a:spcAft>
                        <a:buNone/>
                      </a:pPr>
                      <a:r>
                        <a:rPr lang="en-US" b="1" dirty="0">
                          <a:solidFill>
                            <a:srgbClr val="002060"/>
                          </a:solidFill>
                        </a:rPr>
                        <a:t>2</a:t>
                      </a:r>
                      <a:endParaRPr b="1" dirty="0">
                        <a:solidFill>
                          <a:srgbClr val="002060"/>
                        </a:solidFill>
                      </a:endParaRPr>
                    </a:p>
                  </a:txBody>
                  <a:tcPr marL="91425" marR="91425" marT="91425" marB="91425" anchor="ctr">
                    <a:solidFill>
                      <a:srgbClr val="E9EBF5"/>
                    </a:solidFill>
                  </a:tcPr>
                </a:tc>
                <a:tc>
                  <a:txBody>
                    <a:bodyPr/>
                    <a:lstStyle/>
                    <a:p>
                      <a:pPr marL="0" lvl="0" indent="0" algn="ctr" rtl="0">
                        <a:spcBef>
                          <a:spcPts val="0"/>
                        </a:spcBef>
                        <a:spcAft>
                          <a:spcPts val="0"/>
                        </a:spcAft>
                        <a:buNone/>
                      </a:pPr>
                      <a:r>
                        <a:rPr lang="en-US" sz="2000" b="1" dirty="0">
                          <a:solidFill>
                            <a:srgbClr val="002060"/>
                          </a:solidFill>
                        </a:rPr>
                        <a:t>2</a:t>
                      </a:r>
                      <a:endParaRPr sz="2000" b="1" dirty="0">
                        <a:solidFill>
                          <a:srgbClr val="002060"/>
                        </a:solidFill>
                      </a:endParaRPr>
                    </a:p>
                  </a:txBody>
                  <a:tcPr marL="91425" marR="91425" marT="91425" marB="91425" anchor="ctr"/>
                </a:tc>
                <a:tc>
                  <a:txBody>
                    <a:bodyPr/>
                    <a:lstStyle/>
                    <a:p>
                      <a:pPr marL="0" lvl="0" indent="0" algn="ctr" rtl="0">
                        <a:spcBef>
                          <a:spcPts val="0"/>
                        </a:spcBef>
                        <a:spcAft>
                          <a:spcPts val="0"/>
                        </a:spcAft>
                        <a:buNone/>
                      </a:pPr>
                      <a:r>
                        <a:rPr lang="en-US" b="1" dirty="0">
                          <a:solidFill>
                            <a:srgbClr val="002060"/>
                          </a:solidFill>
                        </a:rPr>
                        <a:t>1</a:t>
                      </a:r>
                      <a:endParaRPr b="1" dirty="0">
                        <a:solidFill>
                          <a:srgbClr val="002060"/>
                        </a:solidFill>
                      </a:endParaRPr>
                    </a:p>
                  </a:txBody>
                  <a:tcPr marL="91425" marR="91425" marT="91425" marB="91425" anchor="ctr"/>
                </a:tc>
                <a:extLst>
                  <a:ext uri="{0D108BD9-81ED-4DB2-BD59-A6C34878D82A}">
                    <a16:rowId xmlns:a16="http://schemas.microsoft.com/office/drawing/2014/main" val="10004"/>
                  </a:ext>
                </a:extLst>
              </a:tr>
              <a:tr h="606555">
                <a:tc>
                  <a:txBody>
                    <a:bodyPr/>
                    <a:lstStyle/>
                    <a:p>
                      <a:pPr marL="0" lvl="0" indent="0" algn="ctr" rtl="0">
                        <a:spcBef>
                          <a:spcPts val="0"/>
                        </a:spcBef>
                        <a:spcAft>
                          <a:spcPts val="0"/>
                        </a:spcAft>
                        <a:buNone/>
                      </a:pPr>
                      <a:r>
                        <a:rPr lang="en-US" b="1" dirty="0">
                          <a:solidFill>
                            <a:srgbClr val="002060"/>
                          </a:solidFill>
                        </a:rPr>
                        <a:t>5</a:t>
                      </a:r>
                      <a:endParaRPr b="1" dirty="0">
                        <a:solidFill>
                          <a:srgbClr val="002060"/>
                        </a:solidFill>
                      </a:endParaRPr>
                    </a:p>
                  </a:txBody>
                  <a:tcPr marL="91425" marR="91425" marT="91425" marB="91425" anchor="ctr">
                    <a:solidFill>
                      <a:srgbClr val="88A8D8"/>
                    </a:solidFill>
                  </a:tcPr>
                </a:tc>
                <a:tc>
                  <a:txBody>
                    <a:bodyPr/>
                    <a:lstStyle/>
                    <a:p>
                      <a:pPr marL="0" lvl="0" indent="0" algn="ctr" rtl="0">
                        <a:spcBef>
                          <a:spcPts val="0"/>
                        </a:spcBef>
                        <a:spcAft>
                          <a:spcPts val="0"/>
                        </a:spcAft>
                        <a:buNone/>
                      </a:pPr>
                      <a:r>
                        <a:rPr lang="en-US" b="1" dirty="0">
                          <a:solidFill>
                            <a:srgbClr val="002060"/>
                          </a:solidFill>
                        </a:rPr>
                        <a:t>1</a:t>
                      </a:r>
                      <a:endParaRPr b="1" dirty="0">
                        <a:solidFill>
                          <a:srgbClr val="002060"/>
                        </a:solidFill>
                      </a:endParaRPr>
                    </a:p>
                  </a:txBody>
                  <a:tcPr marL="91425" marR="91425" marT="91425" marB="91425" anchor="ctr">
                    <a:solidFill>
                      <a:srgbClr val="88A8D8"/>
                    </a:solidFill>
                  </a:tcPr>
                </a:tc>
                <a:tc>
                  <a:txBody>
                    <a:bodyPr/>
                    <a:lstStyle/>
                    <a:p>
                      <a:pPr marL="0" lvl="0" indent="0" algn="ctr" rtl="0">
                        <a:spcBef>
                          <a:spcPts val="0"/>
                        </a:spcBef>
                        <a:spcAft>
                          <a:spcPts val="0"/>
                        </a:spcAft>
                        <a:buNone/>
                      </a:pPr>
                      <a:r>
                        <a:rPr lang="en-US" sz="2000" b="1" dirty="0">
                          <a:solidFill>
                            <a:srgbClr val="002060"/>
                          </a:solidFill>
                        </a:rPr>
                        <a:t>3</a:t>
                      </a:r>
                      <a:endParaRPr sz="2000" b="1" dirty="0">
                        <a:solidFill>
                          <a:srgbClr val="002060"/>
                        </a:solidFill>
                      </a:endParaRPr>
                    </a:p>
                  </a:txBody>
                  <a:tcPr marL="91425" marR="91425" marT="91425" marB="91425" anchor="ctr">
                    <a:solidFill>
                      <a:srgbClr val="88A8D8"/>
                    </a:solidFill>
                  </a:tcPr>
                </a:tc>
                <a:tc>
                  <a:txBody>
                    <a:bodyPr/>
                    <a:lstStyle/>
                    <a:p>
                      <a:pPr marL="0" lvl="0" indent="0" algn="ctr" rtl="0">
                        <a:spcBef>
                          <a:spcPts val="0"/>
                        </a:spcBef>
                        <a:spcAft>
                          <a:spcPts val="0"/>
                        </a:spcAft>
                        <a:buNone/>
                      </a:pPr>
                      <a:r>
                        <a:rPr lang="en-US" b="1" dirty="0">
                          <a:solidFill>
                            <a:srgbClr val="002060"/>
                          </a:solidFill>
                        </a:rPr>
                        <a:t>0</a:t>
                      </a:r>
                      <a:endParaRPr b="1" dirty="0">
                        <a:solidFill>
                          <a:srgbClr val="002060"/>
                        </a:solidFill>
                      </a:endParaRPr>
                    </a:p>
                  </a:txBody>
                  <a:tcPr marL="91425" marR="91425" marT="91425" marB="91425" anchor="ctr">
                    <a:solidFill>
                      <a:srgbClr val="88A8D8"/>
                    </a:solidFill>
                  </a:tcPr>
                </a:tc>
                <a:extLst>
                  <a:ext uri="{0D108BD9-81ED-4DB2-BD59-A6C34878D82A}">
                    <a16:rowId xmlns:a16="http://schemas.microsoft.com/office/drawing/2014/main" val="10005"/>
                  </a:ext>
                </a:extLst>
              </a:tr>
              <a:tr h="606555">
                <a:tc>
                  <a:txBody>
                    <a:bodyPr/>
                    <a:lstStyle/>
                    <a:p>
                      <a:pPr marL="0" lvl="0" indent="0" algn="ctr" rtl="0">
                        <a:spcBef>
                          <a:spcPts val="0"/>
                        </a:spcBef>
                        <a:spcAft>
                          <a:spcPts val="0"/>
                        </a:spcAft>
                        <a:buNone/>
                      </a:pPr>
                      <a:r>
                        <a:rPr lang="en-US" b="1">
                          <a:solidFill>
                            <a:srgbClr val="002060"/>
                          </a:solidFill>
                        </a:rPr>
                        <a:t>Total</a:t>
                      </a:r>
                      <a:endParaRPr b="1">
                        <a:solidFill>
                          <a:srgbClr val="002060"/>
                        </a:solidFill>
                      </a:endParaRPr>
                    </a:p>
                  </a:txBody>
                  <a:tcPr marL="91425" marR="91425" marT="91425" marB="91425" anchor="ctr"/>
                </a:tc>
                <a:tc>
                  <a:txBody>
                    <a:bodyPr/>
                    <a:lstStyle/>
                    <a:p>
                      <a:pPr marL="0" lvl="0" indent="0" algn="ctr" rtl="0">
                        <a:spcBef>
                          <a:spcPts val="0"/>
                        </a:spcBef>
                        <a:spcAft>
                          <a:spcPts val="0"/>
                        </a:spcAft>
                        <a:buNone/>
                      </a:pPr>
                      <a:r>
                        <a:rPr lang="en-US" b="1" dirty="0">
                          <a:solidFill>
                            <a:srgbClr val="002060"/>
                          </a:solidFill>
                        </a:rPr>
                        <a:t>34</a:t>
                      </a:r>
                      <a:endParaRPr b="1" dirty="0">
                        <a:solidFill>
                          <a:srgbClr val="002060"/>
                        </a:solidFill>
                      </a:endParaRPr>
                    </a:p>
                  </a:txBody>
                  <a:tcPr marL="91425" marR="91425" marT="91425" marB="91425" anchor="ctr">
                    <a:solidFill>
                      <a:srgbClr val="E9EBF5"/>
                    </a:solidFill>
                  </a:tcPr>
                </a:tc>
                <a:tc>
                  <a:txBody>
                    <a:bodyPr/>
                    <a:lstStyle/>
                    <a:p>
                      <a:pPr marL="0" lvl="0" indent="0" algn="ctr" rtl="0">
                        <a:spcBef>
                          <a:spcPts val="0"/>
                        </a:spcBef>
                        <a:spcAft>
                          <a:spcPts val="0"/>
                        </a:spcAft>
                        <a:buNone/>
                      </a:pPr>
                      <a:r>
                        <a:rPr lang="en-US" sz="2000" b="1" dirty="0">
                          <a:solidFill>
                            <a:srgbClr val="002060"/>
                          </a:solidFill>
                        </a:rPr>
                        <a:t>30</a:t>
                      </a:r>
                      <a:endParaRPr sz="2000" b="1" dirty="0">
                        <a:solidFill>
                          <a:srgbClr val="002060"/>
                        </a:solidFill>
                      </a:endParaRPr>
                    </a:p>
                  </a:txBody>
                  <a:tcPr marL="91425" marR="91425" marT="91425" marB="91425" anchor="ctr"/>
                </a:tc>
                <a:tc>
                  <a:txBody>
                    <a:bodyPr/>
                    <a:lstStyle/>
                    <a:p>
                      <a:pPr marL="0" lvl="0" indent="0" algn="ctr" rtl="0">
                        <a:spcBef>
                          <a:spcPts val="0"/>
                        </a:spcBef>
                        <a:spcAft>
                          <a:spcPts val="0"/>
                        </a:spcAft>
                        <a:buNone/>
                      </a:pPr>
                      <a:r>
                        <a:rPr lang="en-US" b="1" dirty="0">
                          <a:solidFill>
                            <a:srgbClr val="002060"/>
                          </a:solidFill>
                        </a:rPr>
                        <a:t>16</a:t>
                      </a:r>
                      <a:endParaRPr b="1" dirty="0">
                        <a:solidFill>
                          <a:srgbClr val="002060"/>
                        </a:solidFill>
                      </a:endParaRPr>
                    </a:p>
                  </a:txBody>
                  <a:tcPr marL="91425" marR="91425" marT="91425" marB="91425" anchor="ctr"/>
                </a:tc>
                <a:extLst>
                  <a:ext uri="{0D108BD9-81ED-4DB2-BD59-A6C34878D82A}">
                    <a16:rowId xmlns:a16="http://schemas.microsoft.com/office/drawing/2014/main" val="10006"/>
                  </a:ext>
                </a:extLst>
              </a:tr>
            </a:tbl>
          </a:graphicData>
        </a:graphic>
      </p:graphicFrame>
      <p:sp>
        <p:nvSpPr>
          <p:cNvPr id="5" name="TextBox 4">
            <a:extLst>
              <a:ext uri="{FF2B5EF4-FFF2-40B4-BE49-F238E27FC236}">
                <a16:creationId xmlns:a16="http://schemas.microsoft.com/office/drawing/2014/main" id="{3FEF39F7-792D-4258-827D-AC3561529B2F}"/>
              </a:ext>
            </a:extLst>
          </p:cNvPr>
          <p:cNvSpPr txBox="1"/>
          <p:nvPr/>
        </p:nvSpPr>
        <p:spPr>
          <a:xfrm>
            <a:off x="838200" y="6125517"/>
            <a:ext cx="601683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solidFill>
                  <a:srgbClr val="002060"/>
                </a:solidFill>
                <a:latin typeface="Calibri" panose="020F0502020204030204" pitchFamily="34" charset="0"/>
                <a:cs typeface="Calibri" panose="020F0502020204030204" pitchFamily="34" charset="0"/>
              </a:rPr>
              <a:t>*Preliminary data, in process</a:t>
            </a:r>
          </a:p>
          <a:p>
            <a:r>
              <a:rPr lang="en-US" sz="1200" b="1" dirty="0">
                <a:solidFill>
                  <a:srgbClr val="002060"/>
                </a:solidFill>
                <a:latin typeface="Calibri" panose="020F0502020204030204" pitchFamily="34" charset="0"/>
                <a:cs typeface="Calibri" panose="020F0502020204030204" pitchFamily="34" charset="0"/>
              </a:rPr>
              <a:t>Sources: Pre-Assessment, Post-Assessment, and Project Coordinator Check-in document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260E1D-B7D4-C9D4-70A9-617229F317B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pic>
        <p:nvPicPr>
          <p:cNvPr id="6" name="Picture 5">
            <a:extLst>
              <a:ext uri="{FF2B5EF4-FFF2-40B4-BE49-F238E27FC236}">
                <a16:creationId xmlns:a16="http://schemas.microsoft.com/office/drawing/2014/main" id="{6C3D7E55-E8D8-5BA6-B4C2-81A5F983FD15}"/>
              </a:ext>
            </a:extLst>
          </p:cNvPr>
          <p:cNvPicPr>
            <a:picLocks noChangeAspect="1"/>
          </p:cNvPicPr>
          <p:nvPr/>
        </p:nvPicPr>
        <p:blipFill rotWithShape="1">
          <a:blip r:embed="rId2">
            <a:alphaModFix amt="27000"/>
          </a:blip>
          <a:srcRect l="-7162" t="18744" r="-4605" b="22271"/>
          <a:stretch/>
        </p:blipFill>
        <p:spPr>
          <a:xfrm>
            <a:off x="267128" y="136525"/>
            <a:ext cx="11825555" cy="6584950"/>
          </a:xfrm>
          <a:prstGeom prst="rect">
            <a:avLst/>
          </a:prstGeom>
        </p:spPr>
      </p:pic>
      <p:sp>
        <p:nvSpPr>
          <p:cNvPr id="3" name="Title 1">
            <a:extLst>
              <a:ext uri="{FF2B5EF4-FFF2-40B4-BE49-F238E27FC236}">
                <a16:creationId xmlns:a16="http://schemas.microsoft.com/office/drawing/2014/main" id="{FE5E1FCD-E28C-86C9-0B88-2DCF95CCECCB}"/>
              </a:ext>
            </a:extLst>
          </p:cNvPr>
          <p:cNvSpPr txBox="1">
            <a:spLocks/>
          </p:cNvSpPr>
          <p:nvPr/>
        </p:nvSpPr>
        <p:spPr>
          <a:xfrm>
            <a:off x="1523997" y="439946"/>
            <a:ext cx="9144000" cy="101641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4000" b="1" dirty="0">
                <a:solidFill>
                  <a:srgbClr val="002060"/>
                </a:solidFill>
              </a:rPr>
              <a:t>Key Takeaways</a:t>
            </a:r>
          </a:p>
        </p:txBody>
      </p:sp>
      <p:pic>
        <p:nvPicPr>
          <p:cNvPr id="5" name="Graphic 4" descr="Research with solid fill">
            <a:extLst>
              <a:ext uri="{FF2B5EF4-FFF2-40B4-BE49-F238E27FC236}">
                <a16:creationId xmlns:a16="http://schemas.microsoft.com/office/drawing/2014/main" id="{753B05D3-AC43-5170-69CF-E11E0ECB9C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67209" y="3429000"/>
            <a:ext cx="1857577" cy="1857577"/>
          </a:xfrm>
          <a:prstGeom prst="rect">
            <a:avLst/>
          </a:prstGeom>
        </p:spPr>
      </p:pic>
    </p:spTree>
    <p:extLst>
      <p:ext uri="{BB962C8B-B14F-4D97-AF65-F5344CB8AC3E}">
        <p14:creationId xmlns:p14="http://schemas.microsoft.com/office/powerpoint/2010/main" val="286937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282"/>
        <p:cNvGrpSpPr/>
        <p:nvPr/>
      </p:nvGrpSpPr>
      <p:grpSpPr>
        <a:xfrm>
          <a:off x="0" y="0"/>
          <a:ext cx="0" cy="0"/>
          <a:chOff x="0" y="0"/>
          <a:chExt cx="0" cy="0"/>
        </a:xfrm>
      </p:grpSpPr>
      <p:sp>
        <p:nvSpPr>
          <p:cNvPr id="283" name="Google Shape;283;p11"/>
          <p:cNvSpPr txBox="1">
            <a:spLocks noGrp="1"/>
          </p:cNvSpPr>
          <p:nvPr>
            <p:ph type="title"/>
          </p:nvPr>
        </p:nvSpPr>
        <p:spPr>
          <a:xfrm>
            <a:off x="727363" y="-25241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600" b="1" dirty="0">
                <a:solidFill>
                  <a:srgbClr val="002060"/>
                </a:solidFill>
              </a:rPr>
              <a:t>Key Takeaways</a:t>
            </a:r>
            <a:endParaRPr lang="en-US" sz="3600" dirty="0">
              <a:solidFill>
                <a:srgbClr val="002060"/>
              </a:solidFill>
            </a:endParaRPr>
          </a:p>
        </p:txBody>
      </p:sp>
      <p:sp>
        <p:nvSpPr>
          <p:cNvPr id="284" name="Google Shape;284;p11"/>
          <p:cNvSpPr txBox="1">
            <a:spLocks noGrp="1"/>
          </p:cNvSpPr>
          <p:nvPr>
            <p:ph type="body" idx="1"/>
          </p:nvPr>
        </p:nvSpPr>
        <p:spPr>
          <a:xfrm>
            <a:off x="517637" y="2149166"/>
            <a:ext cx="11585320" cy="4708834"/>
          </a:xfrm>
          <a:prstGeom prst="rect">
            <a:avLst/>
          </a:prstGeom>
          <a:noFill/>
          <a:ln>
            <a:noFill/>
          </a:ln>
        </p:spPr>
        <p:txBody>
          <a:bodyPr spcFirstLastPara="1" wrap="square" lIns="91425" tIns="45700" rIns="91425" bIns="45700" anchor="t" anchorCtr="0">
            <a:normAutofit fontScale="70000" lnSpcReduction="20000"/>
          </a:bodyPr>
          <a:lstStyle/>
          <a:p>
            <a:pPr marL="177800" lvl="0" indent="0" algn="l" rtl="0">
              <a:lnSpc>
                <a:spcPct val="90000"/>
              </a:lnSpc>
              <a:spcBef>
                <a:spcPts val="1000"/>
              </a:spcBef>
              <a:spcAft>
                <a:spcPts val="0"/>
              </a:spcAft>
              <a:buClr>
                <a:srgbClr val="002060"/>
              </a:buClr>
              <a:buSzPct val="64000"/>
              <a:buNone/>
            </a:pPr>
            <a:r>
              <a:rPr lang="en-US" sz="2400" b="1" dirty="0">
                <a:solidFill>
                  <a:srgbClr val="002060"/>
                </a:solidFill>
              </a:rPr>
              <a:t>Implementation Processes</a:t>
            </a:r>
            <a:r>
              <a:rPr lang="en-US" sz="2400" dirty="0">
                <a:solidFill>
                  <a:srgbClr val="002060"/>
                </a:solidFill>
              </a:rPr>
              <a:t>: Once organizations were recruited, project coordinators and peer navigators engaged businesses and organizations in the RFW process in the following ways:</a:t>
            </a:r>
          </a:p>
          <a:p>
            <a:pPr marL="1092200" lvl="1" indent="-457200">
              <a:buClr>
                <a:srgbClr val="002060"/>
              </a:buClr>
              <a:buSzPct val="64000"/>
            </a:pPr>
            <a:r>
              <a:rPr lang="en-US" dirty="0">
                <a:solidFill>
                  <a:srgbClr val="002060"/>
                </a:solidFill>
              </a:rPr>
              <a:t>Presentations to businesses utilizing a standardized PowerPoint presentation designed by the project coordinators, which each region customized with their logos.</a:t>
            </a:r>
          </a:p>
          <a:p>
            <a:pPr marL="1092200" lvl="1" indent="-457200">
              <a:buClr>
                <a:srgbClr val="002060"/>
              </a:buClr>
              <a:buSzPct val="64000"/>
            </a:pPr>
            <a:r>
              <a:rPr lang="en-US" dirty="0">
                <a:solidFill>
                  <a:srgbClr val="002060"/>
                </a:solidFill>
              </a:rPr>
              <a:t>Training peer champions within recruited organizations.</a:t>
            </a:r>
          </a:p>
          <a:p>
            <a:pPr marL="1092200" lvl="1" indent="-457200">
              <a:buClr>
                <a:srgbClr val="002060"/>
              </a:buClr>
              <a:buSzPct val="64000"/>
            </a:pPr>
            <a:r>
              <a:rPr lang="en-US" dirty="0">
                <a:solidFill>
                  <a:srgbClr val="002060"/>
                </a:solidFill>
              </a:rPr>
              <a:t>Distribution of informational Flyers and Posters to promote RFW.</a:t>
            </a:r>
          </a:p>
          <a:p>
            <a:pPr marL="1092200" lvl="1" indent="-457200">
              <a:buClr>
                <a:srgbClr val="002060"/>
              </a:buClr>
              <a:buSzPct val="64000"/>
            </a:pPr>
            <a:r>
              <a:rPr lang="en-US" dirty="0">
                <a:solidFill>
                  <a:srgbClr val="002060"/>
                </a:solidFill>
              </a:rPr>
              <a:t>Project coordinators and peer navigators tied in RFW messages to things going on at specific times e.g., developed and handed out packages related to Black History Month and Women’s Month.</a:t>
            </a:r>
          </a:p>
          <a:p>
            <a:pPr marL="1092200" lvl="1" indent="-457200">
              <a:buClr>
                <a:srgbClr val="002060"/>
              </a:buClr>
              <a:buSzPct val="64000"/>
            </a:pPr>
            <a:r>
              <a:rPr lang="en-US" dirty="0">
                <a:solidFill>
                  <a:srgbClr val="002060"/>
                </a:solidFill>
              </a:rPr>
              <a:t>Targeting employees and hoping to reach employers i.e., workplace advocacy not tied to Human Resources.</a:t>
            </a:r>
          </a:p>
          <a:p>
            <a:pPr marL="1092200" lvl="1" indent="-457200">
              <a:buClr>
                <a:srgbClr val="002060"/>
              </a:buClr>
              <a:buSzPct val="64000"/>
            </a:pPr>
            <a:r>
              <a:rPr lang="en-US" dirty="0">
                <a:solidFill>
                  <a:srgbClr val="002060"/>
                </a:solidFill>
              </a:rPr>
              <a:t>Collaborated with external organizations who attended some of the project coordinators monthly meetings e.g., </a:t>
            </a:r>
          </a:p>
          <a:p>
            <a:pPr marL="1549400" lvl="2" indent="-457200">
              <a:buClr>
                <a:srgbClr val="002060"/>
              </a:buClr>
              <a:buSzPct val="64000"/>
              <a:buFont typeface="Courier New" panose="02070309020205020404" pitchFamily="49" charset="0"/>
              <a:buChar char="o"/>
            </a:pPr>
            <a:r>
              <a:rPr lang="en-US" sz="2400" dirty="0" err="1">
                <a:solidFill>
                  <a:srgbClr val="002060"/>
                </a:solidFill>
              </a:rPr>
              <a:t>Aleksa</a:t>
            </a:r>
            <a:r>
              <a:rPr lang="en-US" sz="2400" dirty="0">
                <a:solidFill>
                  <a:srgbClr val="002060"/>
                </a:solidFill>
              </a:rPr>
              <a:t> </a:t>
            </a:r>
            <a:r>
              <a:rPr lang="en-US" sz="2400" dirty="0" err="1">
                <a:solidFill>
                  <a:srgbClr val="002060"/>
                </a:solidFill>
              </a:rPr>
              <a:t>Bembnista</a:t>
            </a:r>
            <a:r>
              <a:rPr lang="en-US" sz="2400" dirty="0">
                <a:solidFill>
                  <a:srgbClr val="002060"/>
                </a:solidFill>
              </a:rPr>
              <a:t> (a person in long term recovery), founder of Glorious Recovery, a non-profit organization that unites, encourages, and empowers people impacted by alcohol and drug, attended the 03/20/2023 meeting as an external speaker to share some perspectives and resources.</a:t>
            </a:r>
          </a:p>
          <a:p>
            <a:pPr marL="1549400" lvl="2" indent="-457200">
              <a:spcBef>
                <a:spcPts val="1000"/>
              </a:spcBef>
              <a:buClr>
                <a:srgbClr val="002060"/>
              </a:buClr>
              <a:buSzPct val="64000"/>
              <a:buFont typeface="Courier New" panose="02070309020205020404" pitchFamily="49" charset="0"/>
              <a:buChar char="o"/>
            </a:pPr>
            <a:r>
              <a:rPr lang="en-US" sz="2400" dirty="0">
                <a:solidFill>
                  <a:srgbClr val="002060"/>
                </a:solidFill>
              </a:rPr>
              <a:t>Tom Fulton from CT Clearinghouse attended the 07/24/23 and 08/28/23 meetings to get project coordinators’ input on updating Recovery CT website and developing promotional materials for RFW.</a:t>
            </a:r>
          </a:p>
          <a:p>
            <a:pPr marL="1549400" lvl="2" indent="-457200">
              <a:spcBef>
                <a:spcPts val="1000"/>
              </a:spcBef>
              <a:buClr>
                <a:srgbClr val="002060"/>
              </a:buClr>
              <a:buSzPct val="64000"/>
              <a:buFont typeface="Courier New" panose="02070309020205020404" pitchFamily="49" charset="0"/>
              <a:buChar char="o"/>
            </a:pPr>
            <a:r>
              <a:rPr lang="en-US" sz="2400" dirty="0">
                <a:solidFill>
                  <a:srgbClr val="002060"/>
                </a:solidFill>
              </a:rPr>
              <a:t>Kelley Edwards and Denique </a:t>
            </a:r>
            <a:r>
              <a:rPr lang="en-US" sz="2400" dirty="0" err="1">
                <a:solidFill>
                  <a:srgbClr val="002060"/>
                </a:solidFill>
              </a:rPr>
              <a:t>Weidema</a:t>
            </a:r>
            <a:r>
              <a:rPr lang="en-US" sz="2400" dirty="0">
                <a:solidFill>
                  <a:srgbClr val="002060"/>
                </a:solidFill>
              </a:rPr>
              <a:t>-Lewis from DMHAS attended the 09/25/23 meeting to discuss feedback on the initiative.</a:t>
            </a:r>
          </a:p>
          <a:p>
            <a:pPr marL="1092200" lvl="1" indent="-457200">
              <a:buClr>
                <a:srgbClr val="002060"/>
              </a:buClr>
              <a:buSzPct val="64000"/>
            </a:pPr>
            <a:r>
              <a:rPr lang="en-US" dirty="0">
                <a:solidFill>
                  <a:srgbClr val="002060"/>
                </a:solidFill>
              </a:rPr>
              <a:t>Project coordinators started attending bimonthly meetings with DOL 05/25/23.</a:t>
            </a:r>
          </a:p>
          <a:p>
            <a:pPr marL="1092200" lvl="1" indent="-457200">
              <a:buClr>
                <a:srgbClr val="002060"/>
              </a:buClr>
              <a:buSzPct val="64000"/>
            </a:pPr>
            <a:r>
              <a:rPr lang="en-US" dirty="0">
                <a:solidFill>
                  <a:srgbClr val="002060"/>
                </a:solidFill>
              </a:rPr>
              <a:t>Regions planned to honor certified organizations with “recovery breakfasts.”</a:t>
            </a:r>
          </a:p>
          <a:p>
            <a:pPr marL="177800" lvl="0" indent="0" algn="l" rtl="0">
              <a:lnSpc>
                <a:spcPct val="90000"/>
              </a:lnSpc>
              <a:spcBef>
                <a:spcPts val="1000"/>
              </a:spcBef>
              <a:spcAft>
                <a:spcPts val="0"/>
              </a:spcAft>
              <a:buClr>
                <a:schemeClr val="dk1"/>
              </a:buClr>
              <a:buSzPts val="2800"/>
              <a:buNone/>
            </a:pPr>
            <a:endParaRPr lang="en-US" dirty="0">
              <a:solidFill>
                <a:srgbClr val="002060"/>
              </a:solidFill>
            </a:endParaRPr>
          </a:p>
        </p:txBody>
      </p:sp>
      <p:sp>
        <p:nvSpPr>
          <p:cNvPr id="286" name="Google Shape;28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9" name="Google Shape;44;p2">
            <a:extLst>
              <a:ext uri="{FF2B5EF4-FFF2-40B4-BE49-F238E27FC236}">
                <a16:creationId xmlns:a16="http://schemas.microsoft.com/office/drawing/2014/main" id="{4F47C01D-766B-4FA0-A3E9-D2E242A61ABB}"/>
              </a:ext>
            </a:extLst>
          </p:cNvPr>
          <p:cNvSpPr/>
          <p:nvPr/>
        </p:nvSpPr>
        <p:spPr>
          <a:xfrm>
            <a:off x="517637" y="818092"/>
            <a:ext cx="11165305" cy="1311173"/>
          </a:xfrm>
          <a:prstGeom prst="roundRect">
            <a:avLst>
              <a:gd name="adj" fmla="val 10000"/>
            </a:avLst>
          </a:pr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55;p2">
            <a:extLst>
              <a:ext uri="{FF2B5EF4-FFF2-40B4-BE49-F238E27FC236}">
                <a16:creationId xmlns:a16="http://schemas.microsoft.com/office/drawing/2014/main" id="{28D9774B-53B9-45B4-84DF-7968FE79A472}"/>
              </a:ext>
            </a:extLst>
          </p:cNvPr>
          <p:cNvSpPr txBox="1"/>
          <p:nvPr/>
        </p:nvSpPr>
        <p:spPr>
          <a:xfrm>
            <a:off x="1759846" y="816482"/>
            <a:ext cx="9489662" cy="1312455"/>
          </a:xfrm>
          <a:prstGeom prst="rect">
            <a:avLst/>
          </a:prstGeom>
          <a:noFill/>
          <a:ln>
            <a:noFill/>
          </a:ln>
        </p:spPr>
        <p:txBody>
          <a:bodyPr spcFirstLastPara="1" wrap="square" lIns="138900" tIns="138900" rIns="138900" bIns="138900" anchor="ctr" anchorCtr="0">
            <a:noAutofit/>
          </a:bodyPr>
          <a:lstStyle/>
          <a:p>
            <a:pPr>
              <a:spcBef>
                <a:spcPts val="735"/>
              </a:spcBef>
              <a:buClr>
                <a:srgbClr val="1F3864"/>
              </a:buClr>
              <a:buSzPts val="2100"/>
            </a:pPr>
            <a:r>
              <a:rPr lang="en-US" sz="2400" b="1" dirty="0">
                <a:solidFill>
                  <a:srgbClr val="002060"/>
                </a:solidFill>
                <a:latin typeface="Calibri"/>
                <a:ea typeface="Calibri"/>
                <a:cs typeface="Calibri"/>
                <a:sym typeface="Calibri"/>
              </a:rPr>
              <a:t>What is the RFW recruitment process employed by project coordinators and/or peer navigators?</a:t>
            </a:r>
            <a:endParaRPr lang="en-US" sz="2400" b="1" dirty="0">
              <a:solidFill>
                <a:srgbClr val="002060"/>
              </a:solidFill>
              <a:ea typeface="Calibri"/>
            </a:endParaRPr>
          </a:p>
        </p:txBody>
      </p:sp>
      <p:pic>
        <p:nvPicPr>
          <p:cNvPr id="11" name="Graphic 18" descr="Architecture outline">
            <a:extLst>
              <a:ext uri="{FF2B5EF4-FFF2-40B4-BE49-F238E27FC236}">
                <a16:creationId xmlns:a16="http://schemas.microsoft.com/office/drawing/2014/main" id="{BFA5DB8B-3596-42E2-BFDC-213E20D013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7313" y="1093378"/>
            <a:ext cx="701750" cy="692890"/>
          </a:xfrm>
          <a:prstGeom prst="rect">
            <a:avLst/>
          </a:prstGeom>
        </p:spPr>
      </p:pic>
    </p:spTree>
    <p:extLst>
      <p:ext uri="{BB962C8B-B14F-4D97-AF65-F5344CB8AC3E}">
        <p14:creationId xmlns:p14="http://schemas.microsoft.com/office/powerpoint/2010/main" val="3218201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250"/>
        <p:cNvGrpSpPr/>
        <p:nvPr/>
      </p:nvGrpSpPr>
      <p:grpSpPr>
        <a:xfrm>
          <a:off x="0" y="0"/>
          <a:ext cx="0" cy="0"/>
          <a:chOff x="0" y="0"/>
          <a:chExt cx="0" cy="0"/>
        </a:xfrm>
      </p:grpSpPr>
      <p:sp>
        <p:nvSpPr>
          <p:cNvPr id="251" name="Google Shape;251;p7"/>
          <p:cNvSpPr txBox="1">
            <a:spLocks noGrp="1"/>
          </p:cNvSpPr>
          <p:nvPr>
            <p:ph type="ctrTitle"/>
          </p:nvPr>
        </p:nvSpPr>
        <p:spPr>
          <a:xfrm>
            <a:off x="1390353" y="1041400"/>
            <a:ext cx="9144000"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1F3864"/>
              </a:buClr>
              <a:buSzPct val="100000"/>
              <a:buFont typeface="Calibri"/>
              <a:buNone/>
            </a:pPr>
            <a:br>
              <a:rPr lang="en-US" b="1" dirty="0">
                <a:solidFill>
                  <a:srgbClr val="1F3864"/>
                </a:solidFill>
              </a:rPr>
            </a:br>
            <a:br>
              <a:rPr lang="en-US" b="1" dirty="0">
                <a:solidFill>
                  <a:srgbClr val="1F3864"/>
                </a:solidFill>
              </a:rPr>
            </a:br>
            <a:r>
              <a:rPr lang="en-US" sz="4400" b="1" dirty="0">
                <a:solidFill>
                  <a:srgbClr val="1F3864"/>
                </a:solidFill>
              </a:rPr>
              <a:t>Facilitators and Barriers of Implementation</a:t>
            </a:r>
            <a:br>
              <a:rPr lang="en-US" dirty="0"/>
            </a:br>
            <a:endParaRPr dirty="0"/>
          </a:p>
        </p:txBody>
      </p:sp>
      <p:sp>
        <p:nvSpPr>
          <p:cNvPr id="254" name="Google Shape;25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3" name="Picture 2" descr="Icon&#10;&#10;Description automatically generated">
            <a:extLst>
              <a:ext uri="{FF2B5EF4-FFF2-40B4-BE49-F238E27FC236}">
                <a16:creationId xmlns:a16="http://schemas.microsoft.com/office/drawing/2014/main" id="{0062D124-28B0-4D04-A7CD-6C7EB599CC02}"/>
              </a:ext>
            </a:extLst>
          </p:cNvPr>
          <p:cNvPicPr>
            <a:picLocks noChangeAspect="1"/>
          </p:cNvPicPr>
          <p:nvPr/>
        </p:nvPicPr>
        <p:blipFill>
          <a:blip r:embed="rId3"/>
          <a:stretch>
            <a:fillRect/>
          </a:stretch>
        </p:blipFill>
        <p:spPr>
          <a:xfrm>
            <a:off x="3581401" y="2327653"/>
            <a:ext cx="4761905" cy="476190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35E9FE-5D47-875C-1BD2-B57A7AD2F20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pic>
        <p:nvPicPr>
          <p:cNvPr id="6" name="Picture 5">
            <a:extLst>
              <a:ext uri="{FF2B5EF4-FFF2-40B4-BE49-F238E27FC236}">
                <a16:creationId xmlns:a16="http://schemas.microsoft.com/office/drawing/2014/main" id="{58A32E5E-F86D-F65D-7FD1-7A96328D1DA4}"/>
              </a:ext>
            </a:extLst>
          </p:cNvPr>
          <p:cNvPicPr>
            <a:picLocks noChangeAspect="1"/>
          </p:cNvPicPr>
          <p:nvPr/>
        </p:nvPicPr>
        <p:blipFill rotWithShape="1">
          <a:blip r:embed="rId2">
            <a:alphaModFix amt="25000"/>
          </a:blip>
          <a:srcRect b="2403"/>
          <a:stretch/>
        </p:blipFill>
        <p:spPr>
          <a:xfrm>
            <a:off x="218052" y="1185773"/>
            <a:ext cx="3726369" cy="4486452"/>
          </a:xfrm>
          <a:prstGeom prst="rect">
            <a:avLst/>
          </a:prstGeom>
        </p:spPr>
      </p:pic>
      <p:pic>
        <p:nvPicPr>
          <p:cNvPr id="2" name="Picture 1">
            <a:extLst>
              <a:ext uri="{FF2B5EF4-FFF2-40B4-BE49-F238E27FC236}">
                <a16:creationId xmlns:a16="http://schemas.microsoft.com/office/drawing/2014/main" id="{E7644B64-B2AE-F996-B830-6E7252AA5F95}"/>
              </a:ext>
            </a:extLst>
          </p:cNvPr>
          <p:cNvPicPr>
            <a:picLocks noChangeAspect="1"/>
          </p:cNvPicPr>
          <p:nvPr/>
        </p:nvPicPr>
        <p:blipFill rotWithShape="1">
          <a:blip r:embed="rId3">
            <a:alphaModFix amt="25000"/>
          </a:blip>
          <a:srcRect t="2588" b="3831"/>
          <a:stretch/>
        </p:blipFill>
        <p:spPr>
          <a:xfrm>
            <a:off x="4098679" y="261099"/>
            <a:ext cx="4048369" cy="4486452"/>
          </a:xfrm>
          <a:prstGeom prst="rect">
            <a:avLst/>
          </a:prstGeom>
        </p:spPr>
      </p:pic>
      <p:pic>
        <p:nvPicPr>
          <p:cNvPr id="3" name="Picture 2">
            <a:extLst>
              <a:ext uri="{FF2B5EF4-FFF2-40B4-BE49-F238E27FC236}">
                <a16:creationId xmlns:a16="http://schemas.microsoft.com/office/drawing/2014/main" id="{A3FBBD44-938D-8B9B-1A54-85EFF5191152}"/>
              </a:ext>
            </a:extLst>
          </p:cNvPr>
          <p:cNvPicPr>
            <a:picLocks noChangeAspect="1"/>
          </p:cNvPicPr>
          <p:nvPr/>
        </p:nvPicPr>
        <p:blipFill rotWithShape="1">
          <a:blip r:embed="rId4">
            <a:alphaModFix amt="25000"/>
          </a:blip>
          <a:srcRect t="1930"/>
          <a:stretch/>
        </p:blipFill>
        <p:spPr>
          <a:xfrm>
            <a:off x="8278572" y="1185773"/>
            <a:ext cx="3695376" cy="4486453"/>
          </a:xfrm>
          <a:prstGeom prst="rect">
            <a:avLst/>
          </a:prstGeom>
        </p:spPr>
      </p:pic>
      <p:sp>
        <p:nvSpPr>
          <p:cNvPr id="7" name="TextBox 6">
            <a:extLst>
              <a:ext uri="{FF2B5EF4-FFF2-40B4-BE49-F238E27FC236}">
                <a16:creationId xmlns:a16="http://schemas.microsoft.com/office/drawing/2014/main" id="{2B315610-79B5-B737-04F6-EDB1448C8C5D}"/>
              </a:ext>
            </a:extLst>
          </p:cNvPr>
          <p:cNvSpPr txBox="1"/>
          <p:nvPr/>
        </p:nvSpPr>
        <p:spPr>
          <a:xfrm>
            <a:off x="3500919" y="1845868"/>
            <a:ext cx="6097712" cy="584775"/>
          </a:xfrm>
          <a:prstGeom prst="rect">
            <a:avLst/>
          </a:prstGeom>
          <a:noFill/>
        </p:spPr>
        <p:txBody>
          <a:bodyPr wrap="square">
            <a:spAutoFit/>
          </a:bodyPr>
          <a:lstStyle/>
          <a:p>
            <a:r>
              <a:rPr lang="en-US" sz="3200" b="1" dirty="0">
                <a:solidFill>
                  <a:srgbClr val="002060"/>
                </a:solidFill>
              </a:rPr>
              <a:t>RFW ACCOMPLISHMENTS</a:t>
            </a:r>
            <a:endParaRPr lang="en-US" sz="3200" dirty="0"/>
          </a:p>
        </p:txBody>
      </p:sp>
      <p:pic>
        <p:nvPicPr>
          <p:cNvPr id="8" name="Picture 7" descr="Text&#10;&#10;Description automatically generated with medium confidence">
            <a:extLst>
              <a:ext uri="{FF2B5EF4-FFF2-40B4-BE49-F238E27FC236}">
                <a16:creationId xmlns:a16="http://schemas.microsoft.com/office/drawing/2014/main" id="{8E5BECB9-B2E1-6EE1-31DA-5EE2EF1F7E87}"/>
              </a:ext>
            </a:extLst>
          </p:cNvPr>
          <p:cNvPicPr>
            <a:picLocks noChangeAspect="1"/>
          </p:cNvPicPr>
          <p:nvPr/>
        </p:nvPicPr>
        <p:blipFill>
          <a:blip r:embed="rId5"/>
          <a:stretch>
            <a:fillRect/>
          </a:stretch>
        </p:blipFill>
        <p:spPr>
          <a:xfrm>
            <a:off x="3810000" y="2939342"/>
            <a:ext cx="4572000" cy="3429000"/>
          </a:xfrm>
          <a:prstGeom prst="rect">
            <a:avLst/>
          </a:prstGeom>
        </p:spPr>
      </p:pic>
    </p:spTree>
    <p:extLst>
      <p:ext uri="{BB962C8B-B14F-4D97-AF65-F5344CB8AC3E}">
        <p14:creationId xmlns:p14="http://schemas.microsoft.com/office/powerpoint/2010/main" val="685038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CA433-0021-4ADB-90EC-C5600F709692}"/>
              </a:ext>
            </a:extLst>
          </p:cNvPr>
          <p:cNvSpPr>
            <a:spLocks noGrp="1"/>
          </p:cNvSpPr>
          <p:nvPr>
            <p:ph type="title"/>
          </p:nvPr>
        </p:nvSpPr>
        <p:spPr>
          <a:xfrm>
            <a:off x="499152" y="288271"/>
            <a:ext cx="7966754" cy="1541124"/>
          </a:xfrm>
        </p:spPr>
        <p:txBody>
          <a:bodyPr>
            <a:normAutofit/>
          </a:bodyPr>
          <a:lstStyle/>
          <a:p>
            <a:pPr algn="ctr"/>
            <a:r>
              <a:rPr lang="en-US" sz="4000" b="1" dirty="0">
                <a:solidFill>
                  <a:srgbClr val="002060"/>
                </a:solidFill>
              </a:rPr>
              <a:t>Toolkit Adaptations</a:t>
            </a:r>
            <a:endParaRPr lang="en-US" sz="4000" dirty="0"/>
          </a:p>
        </p:txBody>
      </p:sp>
      <p:sp>
        <p:nvSpPr>
          <p:cNvPr id="4" name="Slide Number Placeholder 3">
            <a:extLst>
              <a:ext uri="{FF2B5EF4-FFF2-40B4-BE49-F238E27FC236}">
                <a16:creationId xmlns:a16="http://schemas.microsoft.com/office/drawing/2014/main" id="{B032A388-1E95-6494-6980-E61B718145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16</a:t>
            </a:fld>
            <a:endParaRPr lang="en-US"/>
          </a:p>
        </p:txBody>
      </p:sp>
      <p:pic>
        <p:nvPicPr>
          <p:cNvPr id="6" name="Picture 5" descr="Decision chart outline">
            <a:extLst>
              <a:ext uri="{FF2B5EF4-FFF2-40B4-BE49-F238E27FC236}">
                <a16:creationId xmlns:a16="http://schemas.microsoft.com/office/drawing/2014/main" id="{66FC2263-FD7C-4226-BBE4-F4F606D76FDB}"/>
              </a:ext>
            </a:extLst>
          </p:cNvPr>
          <p:cNvPicPr>
            <a:picLocks noChangeAspect="1"/>
          </p:cNvPicPr>
          <p:nvPr/>
        </p:nvPicPr>
        <p:blipFill>
          <a:blip r:embed="rId2">
            <a:extLst>
              <a:ext uri="{96DAC541-7B7A-43D3-8B79-37D633B846F1}">
                <asvg:svgBlip xmlns:asvg="http://schemas.microsoft.com/office/drawing/2016/SVG/main" r:embed="rId3"/>
              </a:ext>
            </a:extLst>
          </a:blip>
          <a:srcRect l="5602" r="5602"/>
          <a:stretch/>
        </p:blipFill>
        <p:spPr>
          <a:xfrm>
            <a:off x="680388" y="142741"/>
            <a:ext cx="1353896" cy="1524713"/>
          </a:xfrm>
          <a:prstGeom prst="rect">
            <a:avLst/>
          </a:prstGeom>
        </p:spPr>
      </p:pic>
      <p:sp>
        <p:nvSpPr>
          <p:cNvPr id="5" name="TextBox 4">
            <a:extLst>
              <a:ext uri="{FF2B5EF4-FFF2-40B4-BE49-F238E27FC236}">
                <a16:creationId xmlns:a16="http://schemas.microsoft.com/office/drawing/2014/main" id="{095A9CD5-4116-AFE8-E08A-9220B538EC11}"/>
              </a:ext>
            </a:extLst>
          </p:cNvPr>
          <p:cNvSpPr txBox="1"/>
          <p:nvPr/>
        </p:nvSpPr>
        <p:spPr>
          <a:xfrm>
            <a:off x="852755" y="2523626"/>
            <a:ext cx="10685123" cy="3046988"/>
          </a:xfrm>
          <a:prstGeom prst="rect">
            <a:avLst/>
          </a:prstGeom>
          <a:noFill/>
        </p:spPr>
        <p:txBody>
          <a:bodyPr wrap="square">
            <a:spAutoFit/>
          </a:bodyPr>
          <a:lstStyle/>
          <a:p>
            <a:pPr marL="342900" indent="-342900">
              <a:buClr>
                <a:srgbClr val="002060"/>
              </a:buClr>
              <a:buFont typeface="Arial" panose="020B0604020202020204" pitchFamily="34" charset="0"/>
              <a:buChar char="•"/>
            </a:pPr>
            <a:r>
              <a:rPr lang="en-US" sz="2400" dirty="0">
                <a:solidFill>
                  <a:srgbClr val="002060"/>
                </a:solidFill>
              </a:rPr>
              <a:t>Project Coordinators adapted RFW toolkit in various forms to better fit the process to their regions and organizations</a:t>
            </a:r>
          </a:p>
          <a:p>
            <a:pPr marL="342900" indent="-342900">
              <a:buClr>
                <a:srgbClr val="002060"/>
              </a:buClr>
              <a:buFont typeface="Arial" panose="020B0604020202020204" pitchFamily="34" charset="0"/>
              <a:buChar char="•"/>
            </a:pPr>
            <a:r>
              <a:rPr lang="en-US" sz="2400" dirty="0">
                <a:solidFill>
                  <a:srgbClr val="002060"/>
                </a:solidFill>
              </a:rPr>
              <a:t>Regions customized messaging and promotional materials by branding with their logos to fit their communities and organizations.</a:t>
            </a:r>
          </a:p>
          <a:p>
            <a:pPr marL="342900" indent="-342900">
              <a:buClr>
                <a:srgbClr val="002060"/>
              </a:buClr>
              <a:buFont typeface="Arial" panose="020B0604020202020204" pitchFamily="34" charset="0"/>
              <a:buChar char="•"/>
            </a:pPr>
            <a:r>
              <a:rPr lang="en-US" sz="2400" dirty="0">
                <a:solidFill>
                  <a:srgbClr val="002060"/>
                </a:solidFill>
              </a:rPr>
              <a:t>The evaluation team collected toolkit documentation from project coordinators who made adaptations to the toolkit. </a:t>
            </a:r>
          </a:p>
          <a:p>
            <a:pPr marL="342900" indent="-342900">
              <a:buClr>
                <a:srgbClr val="002060"/>
              </a:buClr>
              <a:buFont typeface="Arial" panose="020B0604020202020204" pitchFamily="34" charset="0"/>
              <a:buChar char="•"/>
            </a:pPr>
            <a:r>
              <a:rPr lang="en-US" sz="2400" dirty="0">
                <a:solidFill>
                  <a:srgbClr val="002060"/>
                </a:solidFill>
              </a:rPr>
              <a:t>Approaches from different regions were compared to describe the diversity of approaches to fit the resources to participating organizations.</a:t>
            </a:r>
          </a:p>
        </p:txBody>
      </p:sp>
    </p:spTree>
    <p:extLst>
      <p:ext uri="{BB962C8B-B14F-4D97-AF65-F5344CB8AC3E}">
        <p14:creationId xmlns:p14="http://schemas.microsoft.com/office/powerpoint/2010/main" val="3572115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4" name="Google Shape;284;p11"/>
          <p:cNvSpPr txBox="1">
            <a:spLocks noGrp="1"/>
          </p:cNvSpPr>
          <p:nvPr>
            <p:ph type="body" idx="1"/>
          </p:nvPr>
        </p:nvSpPr>
        <p:spPr>
          <a:xfrm>
            <a:off x="838200" y="2187574"/>
            <a:ext cx="10515600" cy="4351338"/>
          </a:xfrm>
          <a:prstGeom prst="rect">
            <a:avLst/>
          </a:prstGeom>
          <a:noFill/>
          <a:ln>
            <a:noFill/>
          </a:ln>
        </p:spPr>
        <p:txBody>
          <a:bodyPr spcFirstLastPara="1" wrap="square" lIns="91425" tIns="45700" rIns="91425" bIns="45700" anchor="t" anchorCtr="0">
            <a:normAutofit/>
          </a:bodyPr>
          <a:lstStyle/>
          <a:p>
            <a:pPr marL="177800" indent="0">
              <a:buSzPts val="2800"/>
              <a:buNone/>
            </a:pPr>
            <a:endParaRPr lang="en-US" dirty="0"/>
          </a:p>
          <a:p>
            <a:pPr marL="635000" indent="-457200">
              <a:buSzPts val="2800"/>
            </a:pPr>
            <a:endParaRPr lang="en-US" dirty="0"/>
          </a:p>
        </p:txBody>
      </p:sp>
      <p:sp>
        <p:nvSpPr>
          <p:cNvPr id="286" name="Google Shape;28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9" name="Google Shape;52;p2">
            <a:extLst>
              <a:ext uri="{FF2B5EF4-FFF2-40B4-BE49-F238E27FC236}">
                <a16:creationId xmlns:a16="http://schemas.microsoft.com/office/drawing/2014/main" id="{23EEF2FE-A27A-40D8-A7FF-E3976EF3697E}"/>
              </a:ext>
            </a:extLst>
          </p:cNvPr>
          <p:cNvSpPr/>
          <p:nvPr/>
        </p:nvSpPr>
        <p:spPr>
          <a:xfrm>
            <a:off x="662709" y="807893"/>
            <a:ext cx="11165305" cy="1311173"/>
          </a:xfrm>
          <a:prstGeom prst="roundRect">
            <a:avLst>
              <a:gd name="adj" fmla="val 10000"/>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9;p2">
            <a:extLst>
              <a:ext uri="{FF2B5EF4-FFF2-40B4-BE49-F238E27FC236}">
                <a16:creationId xmlns:a16="http://schemas.microsoft.com/office/drawing/2014/main" id="{9626A8A5-664C-46BE-9C3C-F118007E4286}"/>
              </a:ext>
            </a:extLst>
          </p:cNvPr>
          <p:cNvSpPr/>
          <p:nvPr/>
        </p:nvSpPr>
        <p:spPr>
          <a:xfrm>
            <a:off x="943794" y="1072668"/>
            <a:ext cx="721850" cy="721145"/>
          </a:xfrm>
          <a:prstGeom prst="rect">
            <a:avLst/>
          </a:prstGeom>
          <a:blipFill rotWithShape="1">
            <a:blip r:embed="rId3">
              <a:alphaModFix/>
              <a:duotone>
                <a:prstClr val="black"/>
                <a:schemeClr val="accent1">
                  <a:tint val="45000"/>
                  <a:satMod val="400000"/>
                </a:schemeClr>
              </a:duotone>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1;p2">
            <a:extLst>
              <a:ext uri="{FF2B5EF4-FFF2-40B4-BE49-F238E27FC236}">
                <a16:creationId xmlns:a16="http://schemas.microsoft.com/office/drawing/2014/main" id="{75A501A9-6FEA-462B-B94F-30F27599338B}"/>
              </a:ext>
            </a:extLst>
          </p:cNvPr>
          <p:cNvSpPr txBox="1"/>
          <p:nvPr/>
        </p:nvSpPr>
        <p:spPr>
          <a:xfrm>
            <a:off x="1758544" y="777012"/>
            <a:ext cx="9489662" cy="1312455"/>
          </a:xfrm>
          <a:prstGeom prst="rect">
            <a:avLst/>
          </a:prstGeom>
          <a:noFill/>
          <a:ln>
            <a:noFill/>
          </a:ln>
        </p:spPr>
        <p:txBody>
          <a:bodyPr spcFirstLastPara="1" wrap="square" lIns="138900" tIns="138900" rIns="138900" bIns="138900" anchor="ctr" anchorCtr="0">
            <a:noAutofit/>
          </a:bodyPr>
          <a:lstStyle/>
          <a:p>
            <a:pPr>
              <a:buClr>
                <a:srgbClr val="1F3864"/>
              </a:buClr>
              <a:buSzPts val="2100"/>
            </a:pPr>
            <a:r>
              <a:rPr lang="en-US" sz="3600" b="1" dirty="0">
                <a:solidFill>
                  <a:srgbClr val="002060"/>
                </a:solidFill>
                <a:latin typeface="Calibri"/>
                <a:ea typeface="Calibri"/>
                <a:cs typeface="Calibri"/>
                <a:sym typeface="Calibri"/>
              </a:rPr>
              <a:t>Regional Adaptations: Region 1 (The Hub)</a:t>
            </a:r>
          </a:p>
        </p:txBody>
      </p:sp>
      <p:sp>
        <p:nvSpPr>
          <p:cNvPr id="3" name="Text Placeholder 2">
            <a:extLst>
              <a:ext uri="{FF2B5EF4-FFF2-40B4-BE49-F238E27FC236}">
                <a16:creationId xmlns:a16="http://schemas.microsoft.com/office/drawing/2014/main" id="{FD702CAA-A610-D4DB-7CC6-A095DD59B4F3}"/>
              </a:ext>
            </a:extLst>
          </p:cNvPr>
          <p:cNvSpPr txBox="1">
            <a:spLocks/>
          </p:cNvSpPr>
          <p:nvPr/>
        </p:nvSpPr>
        <p:spPr>
          <a:xfrm>
            <a:off x="838200" y="2239949"/>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a:solidFill>
                  <a:srgbClr val="002060"/>
                </a:solidFill>
              </a:rPr>
              <a:t>The Hub distilled the RFW toolkit into a summary document:  </a:t>
            </a:r>
          </a:p>
          <a:p>
            <a:pPr lvl="1">
              <a:buFont typeface="Courier New" panose="02070309020205020404" pitchFamily="49" charset="0"/>
              <a:buChar char="o"/>
            </a:pPr>
            <a:r>
              <a:rPr lang="en-US">
                <a:solidFill>
                  <a:srgbClr val="002060"/>
                </a:solidFill>
              </a:rPr>
              <a:t>4-page summary document contains:  </a:t>
            </a:r>
          </a:p>
          <a:p>
            <a:pPr lvl="1">
              <a:buFont typeface="Courier New" panose="02070309020205020404" pitchFamily="49" charset="0"/>
              <a:buChar char="o"/>
            </a:pPr>
            <a:r>
              <a:rPr lang="en-US">
                <a:solidFill>
                  <a:srgbClr val="002060"/>
                </a:solidFill>
              </a:rPr>
              <a:t>The internal assessment  </a:t>
            </a:r>
          </a:p>
          <a:p>
            <a:pPr lvl="1">
              <a:buFont typeface="Courier New" panose="02070309020205020404" pitchFamily="49" charset="0"/>
              <a:buChar char="o"/>
            </a:pPr>
            <a:r>
              <a:rPr lang="en-US">
                <a:solidFill>
                  <a:srgbClr val="002060"/>
                </a:solidFill>
              </a:rPr>
              <a:t>Sample statement of commitment  </a:t>
            </a:r>
          </a:p>
          <a:p>
            <a:pPr lvl="1">
              <a:buFont typeface="Courier New" panose="02070309020205020404" pitchFamily="49" charset="0"/>
              <a:buChar char="o"/>
            </a:pPr>
            <a:r>
              <a:rPr lang="en-US">
                <a:solidFill>
                  <a:srgbClr val="002060"/>
                </a:solidFill>
              </a:rPr>
              <a:t>Sample companywide email  </a:t>
            </a:r>
          </a:p>
          <a:p>
            <a:pPr lvl="1">
              <a:buFont typeface="Courier New" panose="02070309020205020404" pitchFamily="49" charset="0"/>
              <a:buChar char="o"/>
            </a:pPr>
            <a:r>
              <a:rPr lang="en-US">
                <a:solidFill>
                  <a:srgbClr val="002060"/>
                </a:solidFill>
              </a:rPr>
              <a:t>Steps to building consensus  </a:t>
            </a:r>
          </a:p>
          <a:p>
            <a:pPr lvl="1">
              <a:buFont typeface="Courier New" panose="02070309020205020404" pitchFamily="49" charset="0"/>
              <a:buChar char="o"/>
            </a:pPr>
            <a:r>
              <a:rPr lang="en-US">
                <a:solidFill>
                  <a:srgbClr val="002060"/>
                </a:solidFill>
              </a:rPr>
              <a:t>Links to resources for training and education (including full RFW toolkit)  </a:t>
            </a:r>
          </a:p>
          <a:p>
            <a:pPr lvl="1">
              <a:buFont typeface="Courier New" panose="02070309020205020404" pitchFamily="49" charset="0"/>
              <a:buChar char="o"/>
            </a:pPr>
            <a:r>
              <a:rPr lang="en-US">
                <a:solidFill>
                  <a:srgbClr val="002060"/>
                </a:solidFill>
              </a:rPr>
              <a:t>Post assessment survey  </a:t>
            </a:r>
          </a:p>
          <a:p>
            <a:pPr lvl="1">
              <a:buFont typeface="Courier New" panose="02070309020205020404" pitchFamily="49" charset="0"/>
              <a:buChar char="o"/>
            </a:pPr>
            <a:r>
              <a:rPr lang="en-US">
                <a:solidFill>
                  <a:srgbClr val="002060"/>
                </a:solidFill>
              </a:rPr>
              <a:t>Sample workplace policy </a:t>
            </a:r>
            <a:endParaRPr lang="en-US" dirty="0">
              <a:solidFill>
                <a:srgbClr val="002060"/>
              </a:solidFill>
            </a:endParaRPr>
          </a:p>
        </p:txBody>
      </p:sp>
    </p:spTree>
    <p:extLst>
      <p:ext uri="{BB962C8B-B14F-4D97-AF65-F5344CB8AC3E}">
        <p14:creationId xmlns:p14="http://schemas.microsoft.com/office/powerpoint/2010/main" val="640265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4" name="Google Shape;284;p11"/>
          <p:cNvSpPr txBox="1">
            <a:spLocks noGrp="1"/>
          </p:cNvSpPr>
          <p:nvPr>
            <p:ph type="body" idx="1"/>
          </p:nvPr>
        </p:nvSpPr>
        <p:spPr>
          <a:xfrm>
            <a:off x="838200" y="2187574"/>
            <a:ext cx="10515600" cy="4351338"/>
          </a:xfrm>
          <a:prstGeom prst="rect">
            <a:avLst/>
          </a:prstGeom>
          <a:noFill/>
          <a:ln>
            <a:noFill/>
          </a:ln>
        </p:spPr>
        <p:txBody>
          <a:bodyPr spcFirstLastPara="1" wrap="square" lIns="91425" tIns="45700" rIns="91425" bIns="45700" anchor="t" anchorCtr="0">
            <a:normAutofit/>
          </a:bodyPr>
          <a:lstStyle/>
          <a:p>
            <a:pPr marL="177800" indent="0">
              <a:buSzPts val="2800"/>
              <a:buNone/>
            </a:pPr>
            <a:endParaRPr lang="en-US" dirty="0"/>
          </a:p>
          <a:p>
            <a:pPr marL="635000" indent="-457200">
              <a:buSzPts val="2800"/>
            </a:pPr>
            <a:endParaRPr lang="en-US" dirty="0"/>
          </a:p>
        </p:txBody>
      </p:sp>
      <p:sp>
        <p:nvSpPr>
          <p:cNvPr id="286" name="Google Shape;28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9" name="Google Shape;52;p2">
            <a:extLst>
              <a:ext uri="{FF2B5EF4-FFF2-40B4-BE49-F238E27FC236}">
                <a16:creationId xmlns:a16="http://schemas.microsoft.com/office/drawing/2014/main" id="{23EEF2FE-A27A-40D8-A7FF-E3976EF3697E}"/>
              </a:ext>
            </a:extLst>
          </p:cNvPr>
          <p:cNvSpPr/>
          <p:nvPr/>
        </p:nvSpPr>
        <p:spPr>
          <a:xfrm>
            <a:off x="341700" y="121425"/>
            <a:ext cx="11165305" cy="1311173"/>
          </a:xfrm>
          <a:prstGeom prst="roundRect">
            <a:avLst>
              <a:gd name="adj" fmla="val 10000"/>
            </a:avLst>
          </a:pr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9;p2">
            <a:extLst>
              <a:ext uri="{FF2B5EF4-FFF2-40B4-BE49-F238E27FC236}">
                <a16:creationId xmlns:a16="http://schemas.microsoft.com/office/drawing/2014/main" id="{9626A8A5-664C-46BE-9C3C-F118007E4286}"/>
              </a:ext>
            </a:extLst>
          </p:cNvPr>
          <p:cNvSpPr/>
          <p:nvPr/>
        </p:nvSpPr>
        <p:spPr>
          <a:xfrm>
            <a:off x="622354" y="415797"/>
            <a:ext cx="721850" cy="721145"/>
          </a:xfrm>
          <a:prstGeom prst="rect">
            <a:avLst/>
          </a:prstGeom>
          <a:blipFill rotWithShape="1">
            <a:blip r:embed="rId3">
              <a:alphaModFix/>
              <a:duotone>
                <a:prstClr val="black"/>
                <a:schemeClr val="accent1">
                  <a:tint val="45000"/>
                  <a:satMod val="400000"/>
                </a:schemeClr>
              </a:duotone>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1;p2">
            <a:extLst>
              <a:ext uri="{FF2B5EF4-FFF2-40B4-BE49-F238E27FC236}">
                <a16:creationId xmlns:a16="http://schemas.microsoft.com/office/drawing/2014/main" id="{75A501A9-6FEA-462B-B94F-30F27599338B}"/>
              </a:ext>
            </a:extLst>
          </p:cNvPr>
          <p:cNvSpPr txBox="1"/>
          <p:nvPr/>
        </p:nvSpPr>
        <p:spPr>
          <a:xfrm>
            <a:off x="1665644" y="120143"/>
            <a:ext cx="9489662" cy="1312455"/>
          </a:xfrm>
          <a:prstGeom prst="rect">
            <a:avLst/>
          </a:prstGeom>
          <a:noFill/>
          <a:ln>
            <a:noFill/>
          </a:ln>
        </p:spPr>
        <p:txBody>
          <a:bodyPr spcFirstLastPara="1" wrap="square" lIns="138900" tIns="138900" rIns="138900" bIns="138900" anchor="ctr" anchorCtr="0">
            <a:noAutofit/>
          </a:bodyPr>
          <a:lstStyle/>
          <a:p>
            <a:pPr>
              <a:buClr>
                <a:srgbClr val="1F3864"/>
              </a:buClr>
              <a:buSzPts val="2100"/>
            </a:pPr>
            <a:r>
              <a:rPr lang="en-US" sz="3600" b="1" dirty="0">
                <a:solidFill>
                  <a:srgbClr val="002060"/>
                </a:solidFill>
                <a:latin typeface="Calibri"/>
                <a:ea typeface="Calibri"/>
                <a:cs typeface="Calibri"/>
                <a:sym typeface="Calibri"/>
              </a:rPr>
              <a:t>Regional Toolkit Adaptations: Region 3 (SERAC</a:t>
            </a:r>
            <a:r>
              <a:rPr lang="en-US" sz="2400" b="1" dirty="0">
                <a:solidFill>
                  <a:srgbClr val="002060"/>
                </a:solidFill>
                <a:latin typeface="Calibri"/>
                <a:ea typeface="Calibri"/>
                <a:cs typeface="Calibri"/>
                <a:sym typeface="Calibri"/>
              </a:rPr>
              <a:t>)</a:t>
            </a:r>
          </a:p>
        </p:txBody>
      </p:sp>
      <p:sp>
        <p:nvSpPr>
          <p:cNvPr id="2" name="Text Placeholder 2">
            <a:extLst>
              <a:ext uri="{FF2B5EF4-FFF2-40B4-BE49-F238E27FC236}">
                <a16:creationId xmlns:a16="http://schemas.microsoft.com/office/drawing/2014/main" id="{D2FDC071-D836-015A-6EEC-5B5726CEA442}"/>
              </a:ext>
            </a:extLst>
          </p:cNvPr>
          <p:cNvSpPr txBox="1">
            <a:spLocks/>
          </p:cNvSpPr>
          <p:nvPr/>
        </p:nvSpPr>
        <p:spPr>
          <a:xfrm>
            <a:off x="427233" y="1524956"/>
            <a:ext cx="10172307" cy="49172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sz="2300" dirty="0">
                <a:solidFill>
                  <a:srgbClr val="002060"/>
                </a:solidFill>
              </a:rPr>
              <a:t>SERAC developed an RFW Employer Orientation packet, which was available to organizations both digitally and physically.  </a:t>
            </a:r>
          </a:p>
          <a:p>
            <a:r>
              <a:rPr lang="en-US" sz="2300" dirty="0">
                <a:solidFill>
                  <a:srgbClr val="002060"/>
                </a:solidFill>
              </a:rPr>
              <a:t>Packet is a 17-page document containing: </a:t>
            </a:r>
          </a:p>
          <a:p>
            <a:pPr lvl="1">
              <a:buFont typeface="Courier New" panose="02070309020205020404" pitchFamily="49" charset="0"/>
              <a:buChar char="o"/>
            </a:pPr>
            <a:r>
              <a:rPr lang="en-US" sz="2300" dirty="0">
                <a:solidFill>
                  <a:srgbClr val="002060"/>
                </a:solidFill>
              </a:rPr>
              <a:t>An overview of RFW and some benefits (Save Money, Save Lives)  </a:t>
            </a:r>
          </a:p>
          <a:p>
            <a:pPr lvl="1">
              <a:buFont typeface="Courier New" panose="02070309020205020404" pitchFamily="49" charset="0"/>
              <a:buChar char="o"/>
            </a:pPr>
            <a:r>
              <a:rPr lang="en-US" sz="2300" dirty="0">
                <a:solidFill>
                  <a:srgbClr val="002060"/>
                </a:solidFill>
              </a:rPr>
              <a:t>RFW testimonials  </a:t>
            </a:r>
          </a:p>
          <a:p>
            <a:pPr lvl="1">
              <a:buFont typeface="Courier New" panose="02070309020205020404" pitchFamily="49" charset="0"/>
              <a:buChar char="o"/>
            </a:pPr>
            <a:r>
              <a:rPr lang="en-US" sz="2300" dirty="0">
                <a:solidFill>
                  <a:srgbClr val="002060"/>
                </a:solidFill>
              </a:rPr>
              <a:t>Summarized RFW toolkit [8 Steps to be RFW: Internal Assessment/Employee Survey, Build A Consensus/Make A Declaration, Template: Declarations of Intent, Peer Champion/Make Resources Available, Training and Education (Links to resources, including full RFW toolkit), Receiving Certification]  </a:t>
            </a:r>
          </a:p>
          <a:p>
            <a:pPr lvl="1">
              <a:buFont typeface="Courier New" panose="02070309020205020404" pitchFamily="49" charset="0"/>
              <a:buChar char="o"/>
            </a:pPr>
            <a:r>
              <a:rPr lang="en-US" sz="2300" dirty="0">
                <a:solidFill>
                  <a:srgbClr val="002060"/>
                </a:solidFill>
              </a:rPr>
              <a:t>Sample internal communications/company-wide email  </a:t>
            </a:r>
          </a:p>
          <a:p>
            <a:pPr lvl="1">
              <a:buFont typeface="Courier New" panose="02070309020205020404" pitchFamily="49" charset="0"/>
              <a:buChar char="o"/>
            </a:pPr>
            <a:r>
              <a:rPr lang="en-US" sz="2300" dirty="0">
                <a:solidFill>
                  <a:srgbClr val="002060"/>
                </a:solidFill>
              </a:rPr>
              <a:t>Poster template  </a:t>
            </a:r>
          </a:p>
          <a:p>
            <a:pPr lvl="1">
              <a:buFont typeface="Courier New" panose="02070309020205020404" pitchFamily="49" charset="0"/>
              <a:buChar char="o"/>
            </a:pPr>
            <a:r>
              <a:rPr lang="en-US" sz="2300" dirty="0">
                <a:solidFill>
                  <a:srgbClr val="002060"/>
                </a:solidFill>
              </a:rPr>
              <a:t>State official statement. </a:t>
            </a:r>
          </a:p>
        </p:txBody>
      </p:sp>
    </p:spTree>
    <p:extLst>
      <p:ext uri="{BB962C8B-B14F-4D97-AF65-F5344CB8AC3E}">
        <p14:creationId xmlns:p14="http://schemas.microsoft.com/office/powerpoint/2010/main" val="1388219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4" name="Google Shape;284;p11"/>
          <p:cNvSpPr txBox="1">
            <a:spLocks noGrp="1"/>
          </p:cNvSpPr>
          <p:nvPr>
            <p:ph type="body" idx="1"/>
          </p:nvPr>
        </p:nvSpPr>
        <p:spPr>
          <a:xfrm>
            <a:off x="838200" y="2187574"/>
            <a:ext cx="10515600" cy="4351338"/>
          </a:xfrm>
          <a:prstGeom prst="rect">
            <a:avLst/>
          </a:prstGeom>
          <a:noFill/>
          <a:ln>
            <a:noFill/>
          </a:ln>
        </p:spPr>
        <p:txBody>
          <a:bodyPr spcFirstLastPara="1" wrap="square" lIns="91425" tIns="45700" rIns="91425" bIns="45700" anchor="t" anchorCtr="0">
            <a:normAutofit/>
          </a:bodyPr>
          <a:lstStyle/>
          <a:p>
            <a:pPr marL="177800" indent="0">
              <a:buSzPts val="2800"/>
              <a:buNone/>
            </a:pPr>
            <a:endParaRPr lang="en-US" dirty="0"/>
          </a:p>
          <a:p>
            <a:pPr marL="635000" indent="-457200">
              <a:buSzPts val="2800"/>
            </a:pPr>
            <a:endParaRPr lang="en-US" dirty="0"/>
          </a:p>
        </p:txBody>
      </p:sp>
      <p:sp>
        <p:nvSpPr>
          <p:cNvPr id="286" name="Google Shape;28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9" name="Google Shape;52;p2">
            <a:extLst>
              <a:ext uri="{FF2B5EF4-FFF2-40B4-BE49-F238E27FC236}">
                <a16:creationId xmlns:a16="http://schemas.microsoft.com/office/drawing/2014/main" id="{23EEF2FE-A27A-40D8-A7FF-E3976EF3697E}"/>
              </a:ext>
            </a:extLst>
          </p:cNvPr>
          <p:cNvSpPr/>
          <p:nvPr/>
        </p:nvSpPr>
        <p:spPr>
          <a:xfrm>
            <a:off x="207390" y="10854"/>
            <a:ext cx="10680569" cy="1311173"/>
          </a:xfrm>
          <a:prstGeom prst="roundRect">
            <a:avLst>
              <a:gd name="adj" fmla="val 10000"/>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9;p2">
            <a:extLst>
              <a:ext uri="{FF2B5EF4-FFF2-40B4-BE49-F238E27FC236}">
                <a16:creationId xmlns:a16="http://schemas.microsoft.com/office/drawing/2014/main" id="{9626A8A5-664C-46BE-9C3C-F118007E4286}"/>
              </a:ext>
            </a:extLst>
          </p:cNvPr>
          <p:cNvSpPr/>
          <p:nvPr/>
        </p:nvSpPr>
        <p:spPr>
          <a:xfrm>
            <a:off x="477273" y="309213"/>
            <a:ext cx="721850" cy="721145"/>
          </a:xfrm>
          <a:prstGeom prst="rect">
            <a:avLst/>
          </a:prstGeom>
          <a:blipFill rotWithShape="1">
            <a:blip r:embed="rId3">
              <a:alphaModFix/>
              <a:duotone>
                <a:prstClr val="black"/>
                <a:schemeClr val="accent1">
                  <a:tint val="45000"/>
                  <a:satMod val="400000"/>
                </a:schemeClr>
              </a:duotone>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1;p2">
            <a:extLst>
              <a:ext uri="{FF2B5EF4-FFF2-40B4-BE49-F238E27FC236}">
                <a16:creationId xmlns:a16="http://schemas.microsoft.com/office/drawing/2014/main" id="{75A501A9-6FEA-462B-B94F-30F27599338B}"/>
              </a:ext>
            </a:extLst>
          </p:cNvPr>
          <p:cNvSpPr txBox="1"/>
          <p:nvPr/>
        </p:nvSpPr>
        <p:spPr>
          <a:xfrm>
            <a:off x="1351169" y="9572"/>
            <a:ext cx="9489662" cy="1312455"/>
          </a:xfrm>
          <a:prstGeom prst="rect">
            <a:avLst/>
          </a:prstGeom>
          <a:noFill/>
          <a:ln>
            <a:noFill/>
          </a:ln>
        </p:spPr>
        <p:txBody>
          <a:bodyPr spcFirstLastPara="1" wrap="square" lIns="138900" tIns="138900" rIns="138900" bIns="138900" anchor="ctr" anchorCtr="0">
            <a:noAutofit/>
          </a:bodyPr>
          <a:lstStyle/>
          <a:p>
            <a:pPr>
              <a:buClr>
                <a:srgbClr val="1F3864"/>
              </a:buClr>
              <a:buSzPts val="2100"/>
            </a:pPr>
            <a:r>
              <a:rPr lang="en-US" sz="3600" b="1" dirty="0">
                <a:solidFill>
                  <a:srgbClr val="002060"/>
                </a:solidFill>
                <a:latin typeface="Calibri"/>
                <a:ea typeface="Calibri"/>
                <a:cs typeface="Calibri"/>
                <a:sym typeface="Calibri"/>
              </a:rPr>
              <a:t>Regional Adaptations: Region 5 </a:t>
            </a:r>
          </a:p>
          <a:p>
            <a:pPr>
              <a:buClr>
                <a:srgbClr val="1F3864"/>
              </a:buClr>
              <a:buSzPts val="2100"/>
            </a:pPr>
            <a:r>
              <a:rPr lang="en-US" sz="3600" b="1" dirty="0">
                <a:solidFill>
                  <a:srgbClr val="002060"/>
                </a:solidFill>
                <a:latin typeface="Calibri"/>
                <a:ea typeface="Calibri"/>
                <a:cs typeface="Calibri"/>
                <a:sym typeface="Calibri"/>
              </a:rPr>
              <a:t>(Western CT Coalition)</a:t>
            </a:r>
          </a:p>
        </p:txBody>
      </p:sp>
      <p:sp>
        <p:nvSpPr>
          <p:cNvPr id="2" name="Text Placeholder 2">
            <a:extLst>
              <a:ext uri="{FF2B5EF4-FFF2-40B4-BE49-F238E27FC236}">
                <a16:creationId xmlns:a16="http://schemas.microsoft.com/office/drawing/2014/main" id="{572B1077-2883-1CB7-50B6-D2446A4455F9}"/>
              </a:ext>
            </a:extLst>
          </p:cNvPr>
          <p:cNvSpPr txBox="1">
            <a:spLocks/>
          </p:cNvSpPr>
          <p:nvPr/>
        </p:nvSpPr>
        <p:spPr>
          <a:xfrm>
            <a:off x="603316" y="1366979"/>
            <a:ext cx="10750484" cy="509038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sz="1800" dirty="0">
                <a:solidFill>
                  <a:srgbClr val="002060"/>
                </a:solidFill>
              </a:rPr>
              <a:t>Western CT Coalition looped in mental/behavioral health in their messaging on RFW.  </a:t>
            </a:r>
          </a:p>
          <a:p>
            <a:r>
              <a:rPr lang="en-US" sz="1800" dirty="0">
                <a:solidFill>
                  <a:srgbClr val="002060"/>
                </a:solidFill>
              </a:rPr>
              <a:t>Western CT Coalition in conjunction with a behavioral health network, developed a stigma free language guidance document and training videos for employers and employees that can be used as primers for highlighting the prevalence of substance misuse and the benefits of becoming Recovery Friendly. </a:t>
            </a:r>
          </a:p>
          <a:p>
            <a:pPr lvl="1">
              <a:buFont typeface="Wingdings" panose="05000000000000000000" pitchFamily="2" charset="2"/>
              <a:buChar char="q"/>
            </a:pPr>
            <a:r>
              <a:rPr lang="en-US" sz="1800" dirty="0">
                <a:solidFill>
                  <a:srgbClr val="002060"/>
                </a:solidFill>
              </a:rPr>
              <a:t>Training videos included resources for staff:  </a:t>
            </a:r>
          </a:p>
          <a:p>
            <a:pPr lvl="2">
              <a:buFont typeface="Courier New" panose="02070309020205020404" pitchFamily="49" charset="0"/>
              <a:buChar char="o"/>
            </a:pPr>
            <a:r>
              <a:rPr lang="en-US" sz="1800" dirty="0">
                <a:solidFill>
                  <a:srgbClr val="002060"/>
                </a:solidFill>
              </a:rPr>
              <a:t>3 min. video on impacts of language  </a:t>
            </a:r>
          </a:p>
          <a:p>
            <a:pPr lvl="2">
              <a:buFont typeface="Courier New" panose="02070309020205020404" pitchFamily="49" charset="0"/>
              <a:buChar char="o"/>
            </a:pPr>
            <a:r>
              <a:rPr lang="en-US" sz="1800" dirty="0">
                <a:solidFill>
                  <a:srgbClr val="002060"/>
                </a:solidFill>
              </a:rPr>
              <a:t>20 min. training on the biological development of a substance use disorder.  </a:t>
            </a:r>
          </a:p>
          <a:p>
            <a:pPr lvl="2">
              <a:buFont typeface="Courier New" panose="02070309020205020404" pitchFamily="49" charset="0"/>
              <a:buChar char="o"/>
            </a:pPr>
            <a:r>
              <a:rPr lang="en-US" sz="1800" dirty="0">
                <a:solidFill>
                  <a:srgbClr val="002060"/>
                </a:solidFill>
              </a:rPr>
              <a:t>Library of assorted speakers with personal experiences of substance use disorders  </a:t>
            </a:r>
          </a:p>
          <a:p>
            <a:pPr lvl="1">
              <a:buFont typeface="Wingdings" panose="05000000000000000000" pitchFamily="2" charset="2"/>
              <a:buChar char="q"/>
            </a:pPr>
            <a:r>
              <a:rPr lang="en-US" sz="1800" dirty="0">
                <a:solidFill>
                  <a:srgbClr val="002060"/>
                </a:solidFill>
              </a:rPr>
              <a:t>Training videos included resources for employers:   </a:t>
            </a:r>
          </a:p>
          <a:p>
            <a:pPr lvl="2">
              <a:buFont typeface="Courier New" panose="02070309020205020404" pitchFamily="49" charset="0"/>
              <a:buChar char="o"/>
            </a:pPr>
            <a:r>
              <a:rPr lang="en-US" sz="1800" dirty="0">
                <a:solidFill>
                  <a:srgbClr val="002060"/>
                </a:solidFill>
              </a:rPr>
              <a:t>1 hr. training with call to action for RFW and steps to take. </a:t>
            </a:r>
          </a:p>
          <a:p>
            <a:pPr lvl="2">
              <a:buFont typeface="Courier New" panose="02070309020205020404" pitchFamily="49" charset="0"/>
              <a:buChar char="o"/>
            </a:pPr>
            <a:r>
              <a:rPr lang="en-US" sz="1800" dirty="0">
                <a:solidFill>
                  <a:srgbClr val="002060"/>
                </a:solidFill>
              </a:rPr>
              <a:t>42 min. training to understand COVID's impact on mental health in the workplace and what resources and tools are available to implement in the workplace. </a:t>
            </a:r>
          </a:p>
          <a:p>
            <a:pPr lvl="2">
              <a:buFont typeface="Courier New" panose="02070309020205020404" pitchFamily="49" charset="0"/>
              <a:buChar char="o"/>
            </a:pPr>
            <a:r>
              <a:rPr lang="en-US" sz="1800" dirty="0">
                <a:solidFill>
                  <a:srgbClr val="002060"/>
                </a:solidFill>
              </a:rPr>
              <a:t>1 hr. training to learn how to use the cost calculator and the prevalence of employee substance misuse in the workplace.  </a:t>
            </a:r>
          </a:p>
          <a:p>
            <a:pPr lvl="2">
              <a:buFont typeface="Courier New" panose="02070309020205020404" pitchFamily="49" charset="0"/>
              <a:buChar char="o"/>
            </a:pPr>
            <a:r>
              <a:rPr lang="en-US" sz="1800" dirty="0">
                <a:solidFill>
                  <a:srgbClr val="002060"/>
                </a:solidFill>
              </a:rPr>
              <a:t>46 min. training to learn about how trauma-informed care principles can be infused into the supervision work to re-energize employers and increase staff satisfaction and engagement. </a:t>
            </a:r>
          </a:p>
        </p:txBody>
      </p:sp>
    </p:spTree>
    <p:extLst>
      <p:ext uri="{BB962C8B-B14F-4D97-AF65-F5344CB8AC3E}">
        <p14:creationId xmlns:p14="http://schemas.microsoft.com/office/powerpoint/2010/main" val="70995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9B4376-205A-1F9B-BAE4-415D81A2DE5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pic>
        <p:nvPicPr>
          <p:cNvPr id="6" name="Picture 5">
            <a:extLst>
              <a:ext uri="{FF2B5EF4-FFF2-40B4-BE49-F238E27FC236}">
                <a16:creationId xmlns:a16="http://schemas.microsoft.com/office/drawing/2014/main" id="{7D4D7786-F5A5-B393-9B53-D903B56BB668}"/>
              </a:ext>
            </a:extLst>
          </p:cNvPr>
          <p:cNvPicPr>
            <a:picLocks noChangeAspect="1"/>
          </p:cNvPicPr>
          <p:nvPr/>
        </p:nvPicPr>
        <p:blipFill>
          <a:blip r:embed="rId2"/>
          <a:stretch>
            <a:fillRect/>
          </a:stretch>
        </p:blipFill>
        <p:spPr>
          <a:xfrm>
            <a:off x="0" y="0"/>
            <a:ext cx="5435600" cy="6858000"/>
          </a:xfrm>
          <a:prstGeom prst="rect">
            <a:avLst/>
          </a:prstGeom>
        </p:spPr>
      </p:pic>
      <p:sp>
        <p:nvSpPr>
          <p:cNvPr id="2" name="TextBox 1">
            <a:extLst>
              <a:ext uri="{FF2B5EF4-FFF2-40B4-BE49-F238E27FC236}">
                <a16:creationId xmlns:a16="http://schemas.microsoft.com/office/drawing/2014/main" id="{70FD33CF-170B-8022-BAEA-4F07396614CF}"/>
              </a:ext>
            </a:extLst>
          </p:cNvPr>
          <p:cNvSpPr txBox="1"/>
          <p:nvPr/>
        </p:nvSpPr>
        <p:spPr>
          <a:xfrm>
            <a:off x="5677043" y="1933575"/>
            <a:ext cx="6179335" cy="4924425"/>
          </a:xfrm>
          <a:prstGeom prst="rect">
            <a:avLst/>
          </a:prstGeom>
          <a:noFill/>
        </p:spPr>
        <p:txBody>
          <a:bodyPr wrap="square" rtlCol="0">
            <a:spAutoFit/>
          </a:bodyPr>
          <a:lstStyle/>
          <a:p>
            <a:pPr marL="342900" indent="-342900">
              <a:buClr>
                <a:srgbClr val="002060"/>
              </a:buClr>
              <a:buFont typeface="Arial" panose="020B0604020202020204" pitchFamily="34" charset="0"/>
              <a:buChar char="•"/>
            </a:pPr>
            <a:r>
              <a:rPr lang="en-US" sz="2000" dirty="0">
                <a:solidFill>
                  <a:srgbClr val="002060"/>
                </a:solidFill>
              </a:rPr>
              <a:t>The initiative is based on the </a:t>
            </a:r>
            <a:r>
              <a:rPr lang="en-US" sz="2000" b="1" dirty="0">
                <a:solidFill>
                  <a:srgbClr val="002060"/>
                </a:solidFill>
              </a:rPr>
              <a:t>development and implementation of a toolkit</a:t>
            </a:r>
            <a:r>
              <a:rPr lang="en-US" sz="2000" dirty="0">
                <a:solidFill>
                  <a:srgbClr val="002060"/>
                </a:solidFill>
              </a:rPr>
              <a:t> that is utilized by CT-based organizations looking to assess existing organizational practices and expand resources to </a:t>
            </a:r>
            <a:r>
              <a:rPr lang="en-US" sz="2000" b="1" dirty="0">
                <a:solidFill>
                  <a:srgbClr val="002060"/>
                </a:solidFill>
              </a:rPr>
              <a:t>support substance use disorder (SUD) recovery in their workplaces</a:t>
            </a:r>
            <a:r>
              <a:rPr lang="en-US" sz="2000" dirty="0">
                <a:solidFill>
                  <a:srgbClr val="002060"/>
                </a:solidFill>
              </a:rPr>
              <a:t>.</a:t>
            </a:r>
          </a:p>
          <a:p>
            <a:pPr>
              <a:buClr>
                <a:srgbClr val="002060"/>
              </a:buClr>
            </a:pPr>
            <a:endParaRPr lang="en-US" sz="2000" dirty="0">
              <a:solidFill>
                <a:srgbClr val="002060"/>
              </a:solidFill>
            </a:endParaRPr>
          </a:p>
          <a:p>
            <a:pPr marL="342900" indent="-342900">
              <a:buClr>
                <a:srgbClr val="002060"/>
              </a:buClr>
              <a:buFont typeface="Arial" panose="020B0604020202020204" pitchFamily="34" charset="0"/>
              <a:buChar char="•"/>
            </a:pPr>
            <a:r>
              <a:rPr lang="en-US" sz="2000" dirty="0">
                <a:solidFill>
                  <a:srgbClr val="002060"/>
                </a:solidFill>
              </a:rPr>
              <a:t>The </a:t>
            </a:r>
            <a:r>
              <a:rPr lang="en-US" sz="2000" b="1" dirty="0">
                <a:solidFill>
                  <a:srgbClr val="002060"/>
                </a:solidFill>
              </a:rPr>
              <a:t>DMHAS Center for Prevention Evaluation and Statistics (CPES) at UConn Health </a:t>
            </a:r>
            <a:r>
              <a:rPr lang="en-US" sz="2000" dirty="0">
                <a:solidFill>
                  <a:srgbClr val="002060"/>
                </a:solidFill>
              </a:rPr>
              <a:t>developed method(s) and tool(s) to evaluate Recovery Friendly Workplace toolkit effectiveness by assessing the barriers, facilitators to implementation and sustainability of RFW toolkit, and making recommendations based on those findings. </a:t>
            </a:r>
          </a:p>
          <a:p>
            <a:endParaRPr lang="en-US" dirty="0"/>
          </a:p>
        </p:txBody>
      </p:sp>
      <p:sp>
        <p:nvSpPr>
          <p:cNvPr id="5" name="TextBox 4">
            <a:extLst>
              <a:ext uri="{FF2B5EF4-FFF2-40B4-BE49-F238E27FC236}">
                <a16:creationId xmlns:a16="http://schemas.microsoft.com/office/drawing/2014/main" id="{F195C84B-FAA4-BB6E-0EE3-34987C3E9EB2}"/>
              </a:ext>
            </a:extLst>
          </p:cNvPr>
          <p:cNvSpPr txBox="1"/>
          <p:nvPr/>
        </p:nvSpPr>
        <p:spPr>
          <a:xfrm>
            <a:off x="5677043" y="174661"/>
            <a:ext cx="5326579" cy="1631216"/>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rgbClr val="002060"/>
                </a:solidFill>
              </a:rPr>
              <a:t>The RFW initiative </a:t>
            </a:r>
            <a:r>
              <a:rPr lang="en-US" sz="2000" dirty="0">
                <a:solidFill>
                  <a:srgbClr val="002060"/>
                </a:solidFill>
              </a:rPr>
              <a:t>was launched in 2020 by the Connecticut Department of Labor (DOL) and Connecticut Department of Mental Health and Addiction Services (DMHAS). </a:t>
            </a:r>
          </a:p>
        </p:txBody>
      </p:sp>
    </p:spTree>
    <p:extLst>
      <p:ext uri="{BB962C8B-B14F-4D97-AF65-F5344CB8AC3E}">
        <p14:creationId xmlns:p14="http://schemas.microsoft.com/office/powerpoint/2010/main" val="3576487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282"/>
        <p:cNvGrpSpPr/>
        <p:nvPr/>
      </p:nvGrpSpPr>
      <p:grpSpPr>
        <a:xfrm>
          <a:off x="0" y="0"/>
          <a:ext cx="0" cy="0"/>
          <a:chOff x="0" y="0"/>
          <a:chExt cx="0" cy="0"/>
        </a:xfrm>
      </p:grpSpPr>
      <p:sp>
        <p:nvSpPr>
          <p:cNvPr id="283" name="Google Shape;283;p11"/>
          <p:cNvSpPr txBox="1">
            <a:spLocks noGrp="1"/>
          </p:cNvSpPr>
          <p:nvPr>
            <p:ph type="title"/>
          </p:nvPr>
        </p:nvSpPr>
        <p:spPr>
          <a:xfrm>
            <a:off x="699655" y="0"/>
            <a:ext cx="10515600" cy="7247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600" b="1" dirty="0">
                <a:solidFill>
                  <a:srgbClr val="002060"/>
                </a:solidFill>
              </a:rPr>
              <a:t>Key Takeaways</a:t>
            </a:r>
            <a:endParaRPr lang="en-US" sz="3600" dirty="0">
              <a:solidFill>
                <a:srgbClr val="002060"/>
              </a:solidFill>
            </a:endParaRPr>
          </a:p>
        </p:txBody>
      </p:sp>
      <p:sp>
        <p:nvSpPr>
          <p:cNvPr id="284" name="Google Shape;284;p11"/>
          <p:cNvSpPr txBox="1">
            <a:spLocks noGrp="1"/>
          </p:cNvSpPr>
          <p:nvPr>
            <p:ph type="body" idx="1"/>
          </p:nvPr>
        </p:nvSpPr>
        <p:spPr>
          <a:xfrm>
            <a:off x="524892" y="2272070"/>
            <a:ext cx="10840453" cy="4351338"/>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90000"/>
              </a:lnSpc>
              <a:spcBef>
                <a:spcPts val="1000"/>
              </a:spcBef>
              <a:spcAft>
                <a:spcPts val="0"/>
              </a:spcAft>
              <a:buClr>
                <a:schemeClr val="dk1"/>
              </a:buClr>
              <a:buSzPts val="2800"/>
              <a:buChar char="•"/>
            </a:pPr>
            <a:r>
              <a:rPr lang="en-US" dirty="0">
                <a:solidFill>
                  <a:srgbClr val="002060"/>
                </a:solidFill>
              </a:rPr>
              <a:t>Following toolkit utilization, organizations foresee the following positive changes:</a:t>
            </a:r>
          </a:p>
          <a:p>
            <a:pPr lvl="1" indent="-457200">
              <a:spcBef>
                <a:spcPts val="1000"/>
              </a:spcBef>
              <a:buSzPts val="2800"/>
              <a:buFont typeface="Courier New" panose="02070309020205020404" pitchFamily="49" charset="0"/>
              <a:buChar char="o"/>
            </a:pPr>
            <a:r>
              <a:rPr lang="en-US" dirty="0">
                <a:solidFill>
                  <a:srgbClr val="002060"/>
                </a:solidFill>
              </a:rPr>
              <a:t>Organizing their businesses better to provide opportunities for staff members with lived experiences.</a:t>
            </a:r>
          </a:p>
          <a:p>
            <a:pPr lvl="1" indent="-457200">
              <a:spcBef>
                <a:spcPts val="1000"/>
              </a:spcBef>
              <a:buSzPts val="2800"/>
              <a:buFont typeface="Courier New" panose="02070309020205020404" pitchFamily="49" charset="0"/>
              <a:buChar char="o"/>
            </a:pPr>
            <a:r>
              <a:rPr lang="en-US" dirty="0">
                <a:solidFill>
                  <a:srgbClr val="002060"/>
                </a:solidFill>
              </a:rPr>
              <a:t>Becoming more sensitive to the staff needs related to substance use disorders/Mental Health and incorporating recovery balance strategies into future team meetings.</a:t>
            </a:r>
          </a:p>
          <a:p>
            <a:pPr lvl="1" indent="-457200">
              <a:spcBef>
                <a:spcPts val="1000"/>
              </a:spcBef>
              <a:buSzPts val="2800"/>
              <a:buFont typeface="Courier New" panose="02070309020205020404" pitchFamily="49" charset="0"/>
              <a:buChar char="o"/>
            </a:pPr>
            <a:r>
              <a:rPr lang="en-US" dirty="0">
                <a:solidFill>
                  <a:srgbClr val="002060"/>
                </a:solidFill>
              </a:rPr>
              <a:t>Informing future employees that they are RFW and following all federal law about protected classes and information. They will not seek recovery information from applicants, any self-disclosure is determined by the applicant.</a:t>
            </a:r>
          </a:p>
          <a:p>
            <a:pPr lvl="1" indent="-457200">
              <a:spcBef>
                <a:spcPts val="1000"/>
              </a:spcBef>
              <a:buSzPts val="2800"/>
              <a:buFont typeface="Courier New" panose="02070309020205020404" pitchFamily="49" charset="0"/>
              <a:buChar char="o"/>
            </a:pPr>
            <a:r>
              <a:rPr lang="en-US" dirty="0">
                <a:solidFill>
                  <a:srgbClr val="002060"/>
                </a:solidFill>
              </a:rPr>
              <a:t>Employers now having the opportunity to speak about their recovery friendly status during the hiring process.</a:t>
            </a:r>
          </a:p>
          <a:p>
            <a:pPr lvl="1" indent="-457200">
              <a:spcBef>
                <a:spcPts val="1000"/>
              </a:spcBef>
              <a:buSzPts val="2800"/>
              <a:buFont typeface="Courier New" panose="02070309020205020404" pitchFamily="49" charset="0"/>
              <a:buChar char="o"/>
            </a:pPr>
            <a:r>
              <a:rPr lang="en-US" dirty="0">
                <a:solidFill>
                  <a:srgbClr val="002060"/>
                </a:solidFill>
              </a:rPr>
              <a:t>Being RFW is an advantage as potential employees will want to work for them.</a:t>
            </a:r>
          </a:p>
          <a:p>
            <a:pPr marL="228600" lvl="0" indent="-228600" algn="l" rtl="0">
              <a:lnSpc>
                <a:spcPct val="90000"/>
              </a:lnSpc>
              <a:spcBef>
                <a:spcPts val="1000"/>
              </a:spcBef>
              <a:spcAft>
                <a:spcPts val="0"/>
              </a:spcAft>
              <a:buClr>
                <a:schemeClr val="dk1"/>
              </a:buClr>
              <a:buSzPts val="2800"/>
              <a:buChar char="•"/>
            </a:pPr>
            <a:r>
              <a:rPr lang="en-US" dirty="0">
                <a:solidFill>
                  <a:srgbClr val="002060"/>
                </a:solidFill>
              </a:rPr>
              <a:t>One organization stated that they do not hire people with SUD because they are a brewery.</a:t>
            </a:r>
          </a:p>
          <a:p>
            <a:pPr marL="228600" lvl="0" indent="-228600" algn="l" rtl="0">
              <a:lnSpc>
                <a:spcPct val="90000"/>
              </a:lnSpc>
              <a:spcBef>
                <a:spcPts val="1000"/>
              </a:spcBef>
              <a:spcAft>
                <a:spcPts val="0"/>
              </a:spcAft>
              <a:buClr>
                <a:schemeClr val="dk1"/>
              </a:buClr>
              <a:buSzPts val="2800"/>
              <a:buChar char="•"/>
            </a:pPr>
            <a:r>
              <a:rPr lang="en-US" dirty="0">
                <a:solidFill>
                  <a:srgbClr val="002060"/>
                </a:solidFill>
              </a:rPr>
              <a:t>Other organizations did not anticipate any changes in their hiring process, as they were already non-discriminatory towards SUD in the process and already had recovery friendly policies in place.</a:t>
            </a:r>
          </a:p>
          <a:p>
            <a:pPr marL="228600" lvl="0" indent="-228600" algn="l" rtl="0">
              <a:lnSpc>
                <a:spcPct val="90000"/>
              </a:lnSpc>
              <a:spcBef>
                <a:spcPts val="1000"/>
              </a:spcBef>
              <a:spcAft>
                <a:spcPts val="0"/>
              </a:spcAft>
              <a:buClr>
                <a:schemeClr val="dk1"/>
              </a:buClr>
              <a:buSzPts val="2800"/>
              <a:buChar char="•"/>
            </a:pPr>
            <a:endParaRPr lang="en-US" dirty="0">
              <a:solidFill>
                <a:srgbClr val="002060"/>
              </a:solidFill>
            </a:endParaRPr>
          </a:p>
          <a:p>
            <a:pPr marL="228600" lvl="0" indent="-50800" algn="l" rtl="0">
              <a:lnSpc>
                <a:spcPct val="90000"/>
              </a:lnSpc>
              <a:spcBef>
                <a:spcPts val="1000"/>
              </a:spcBef>
              <a:spcAft>
                <a:spcPts val="0"/>
              </a:spcAft>
              <a:buClr>
                <a:schemeClr val="dk1"/>
              </a:buClr>
              <a:buSzPts val="2800"/>
              <a:buNone/>
            </a:pPr>
            <a:endParaRPr dirty="0">
              <a:solidFill>
                <a:srgbClr val="002060"/>
              </a:solidFill>
            </a:endParaRPr>
          </a:p>
        </p:txBody>
      </p:sp>
      <p:sp>
        <p:nvSpPr>
          <p:cNvPr id="286" name="Google Shape;28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9" name="Google Shape;52;p2">
            <a:extLst>
              <a:ext uri="{FF2B5EF4-FFF2-40B4-BE49-F238E27FC236}">
                <a16:creationId xmlns:a16="http://schemas.microsoft.com/office/drawing/2014/main" id="{35087AF0-709B-4651-9BA9-D1CEBDC4DE3B}"/>
              </a:ext>
            </a:extLst>
          </p:cNvPr>
          <p:cNvSpPr/>
          <p:nvPr/>
        </p:nvSpPr>
        <p:spPr>
          <a:xfrm>
            <a:off x="524892" y="726305"/>
            <a:ext cx="11165305" cy="1311173"/>
          </a:xfrm>
          <a:prstGeom prst="roundRect">
            <a:avLst>
              <a:gd name="adj" fmla="val 10000"/>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3;p2">
            <a:extLst>
              <a:ext uri="{FF2B5EF4-FFF2-40B4-BE49-F238E27FC236}">
                <a16:creationId xmlns:a16="http://schemas.microsoft.com/office/drawing/2014/main" id="{3BEFB1E4-CE63-43B7-9D37-330E8A7BA799}"/>
              </a:ext>
            </a:extLst>
          </p:cNvPr>
          <p:cNvSpPr/>
          <p:nvPr/>
        </p:nvSpPr>
        <p:spPr>
          <a:xfrm>
            <a:off x="849745" y="966933"/>
            <a:ext cx="721850" cy="721145"/>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5;p2">
            <a:extLst>
              <a:ext uri="{FF2B5EF4-FFF2-40B4-BE49-F238E27FC236}">
                <a16:creationId xmlns:a16="http://schemas.microsoft.com/office/drawing/2014/main" id="{C9902685-A103-42B5-B7A7-ABA65D347B57}"/>
              </a:ext>
            </a:extLst>
          </p:cNvPr>
          <p:cNvSpPr txBox="1"/>
          <p:nvPr/>
        </p:nvSpPr>
        <p:spPr>
          <a:xfrm>
            <a:off x="1721905" y="628238"/>
            <a:ext cx="9489662" cy="1312455"/>
          </a:xfrm>
          <a:prstGeom prst="rect">
            <a:avLst/>
          </a:prstGeom>
          <a:noFill/>
          <a:ln>
            <a:noFill/>
          </a:ln>
        </p:spPr>
        <p:txBody>
          <a:bodyPr spcFirstLastPara="1" wrap="square" lIns="138900" tIns="138900" rIns="138900" bIns="138900" anchor="ctr" anchorCtr="0">
            <a:noAutofit/>
          </a:bodyPr>
          <a:lstStyle/>
          <a:p>
            <a:pPr>
              <a:spcBef>
                <a:spcPts val="735"/>
              </a:spcBef>
              <a:buClr>
                <a:srgbClr val="1F3864"/>
              </a:buClr>
              <a:buSzPts val="2100"/>
            </a:pPr>
            <a:r>
              <a:rPr lang="en-US" sz="2400" b="1" dirty="0">
                <a:solidFill>
                  <a:srgbClr val="002060"/>
                </a:solidFill>
                <a:latin typeface="Calibri"/>
                <a:ea typeface="Calibri"/>
                <a:cs typeface="Calibri"/>
                <a:sym typeface="Calibri"/>
              </a:rPr>
              <a:t>What are policy and practice changes within organizations before and after RFW toolkit implementation and the barriers and facilitators to changes?</a:t>
            </a:r>
            <a:endParaRPr lang="en-US" sz="2400" b="1" dirty="0">
              <a:solidFill>
                <a:srgbClr val="002060"/>
              </a:solidFill>
              <a:ea typeface="Calibri"/>
            </a:endParaRPr>
          </a:p>
        </p:txBody>
      </p:sp>
    </p:spTree>
    <p:extLst>
      <p:ext uri="{BB962C8B-B14F-4D97-AF65-F5344CB8AC3E}">
        <p14:creationId xmlns:p14="http://schemas.microsoft.com/office/powerpoint/2010/main" val="4059918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E3D178-9D48-ED27-520A-25ACE25239A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pic>
        <p:nvPicPr>
          <p:cNvPr id="6" name="Picture 5">
            <a:extLst>
              <a:ext uri="{FF2B5EF4-FFF2-40B4-BE49-F238E27FC236}">
                <a16:creationId xmlns:a16="http://schemas.microsoft.com/office/drawing/2014/main" id="{85B9D455-A7CE-E220-FB8A-7F314B0D492D}"/>
              </a:ext>
            </a:extLst>
          </p:cNvPr>
          <p:cNvPicPr>
            <a:picLocks noChangeAspect="1"/>
          </p:cNvPicPr>
          <p:nvPr/>
        </p:nvPicPr>
        <p:blipFill>
          <a:blip r:embed="rId2">
            <a:alphaModFix amt="12000"/>
          </a:blip>
          <a:stretch>
            <a:fillRect/>
          </a:stretch>
        </p:blipFill>
        <p:spPr>
          <a:xfrm>
            <a:off x="0" y="3676"/>
            <a:ext cx="12192000" cy="6854324"/>
          </a:xfrm>
          <a:prstGeom prst="rect">
            <a:avLst/>
          </a:prstGeom>
        </p:spPr>
      </p:pic>
      <p:pic>
        <p:nvPicPr>
          <p:cNvPr id="7" name="Picture 6" descr="A circular sign with a purple ribbon and text&#10;&#10;Description automatically generated">
            <a:extLst>
              <a:ext uri="{FF2B5EF4-FFF2-40B4-BE49-F238E27FC236}">
                <a16:creationId xmlns:a16="http://schemas.microsoft.com/office/drawing/2014/main" id="{32E303B9-1404-6A45-1FEE-A3AABA51FB64}"/>
              </a:ext>
            </a:extLst>
          </p:cNvPr>
          <p:cNvPicPr>
            <a:picLocks noChangeAspect="1"/>
          </p:cNvPicPr>
          <p:nvPr/>
        </p:nvPicPr>
        <p:blipFill>
          <a:blip r:embed="rId3"/>
          <a:stretch>
            <a:fillRect/>
          </a:stretch>
        </p:blipFill>
        <p:spPr>
          <a:xfrm>
            <a:off x="393818" y="4958636"/>
            <a:ext cx="1397714" cy="1397714"/>
          </a:xfrm>
          <a:prstGeom prst="rect">
            <a:avLst/>
          </a:prstGeom>
        </p:spPr>
      </p:pic>
      <p:sp>
        <p:nvSpPr>
          <p:cNvPr id="9" name="TextBox 8">
            <a:extLst>
              <a:ext uri="{FF2B5EF4-FFF2-40B4-BE49-F238E27FC236}">
                <a16:creationId xmlns:a16="http://schemas.microsoft.com/office/drawing/2014/main" id="{61A7C6E9-B93C-8789-06D3-AB532CB64EAA}"/>
              </a:ext>
            </a:extLst>
          </p:cNvPr>
          <p:cNvSpPr txBox="1"/>
          <p:nvPr/>
        </p:nvSpPr>
        <p:spPr>
          <a:xfrm>
            <a:off x="1930399" y="1274037"/>
            <a:ext cx="8331200" cy="646331"/>
          </a:xfrm>
          <a:prstGeom prst="rect">
            <a:avLst/>
          </a:prstGeom>
          <a:noFill/>
        </p:spPr>
        <p:txBody>
          <a:bodyPr wrap="square">
            <a:spAutoFit/>
          </a:bodyPr>
          <a:lstStyle/>
          <a:p>
            <a:pPr algn="ctr"/>
            <a:r>
              <a:rPr lang="en-US" sz="3600" b="1" dirty="0">
                <a:solidFill>
                  <a:srgbClr val="002060"/>
                </a:solidFill>
                <a:latin typeface="Calibri"/>
                <a:ea typeface="Calibri"/>
                <a:cs typeface="Calibri"/>
                <a:sym typeface="Calibri"/>
              </a:rPr>
              <a:t>Thank you!</a:t>
            </a:r>
            <a:endParaRPr lang="en-US" sz="3600" dirty="0"/>
          </a:p>
        </p:txBody>
      </p:sp>
      <p:sp>
        <p:nvSpPr>
          <p:cNvPr id="10" name="TextBox 9">
            <a:extLst>
              <a:ext uri="{FF2B5EF4-FFF2-40B4-BE49-F238E27FC236}">
                <a16:creationId xmlns:a16="http://schemas.microsoft.com/office/drawing/2014/main" id="{BC8A8222-EE20-8B85-B5C5-BF9C2F35692A}"/>
              </a:ext>
            </a:extLst>
          </p:cNvPr>
          <p:cNvSpPr txBox="1"/>
          <p:nvPr/>
        </p:nvSpPr>
        <p:spPr>
          <a:xfrm>
            <a:off x="3224944" y="3590838"/>
            <a:ext cx="6097712" cy="830997"/>
          </a:xfrm>
          <a:prstGeom prst="rect">
            <a:avLst/>
          </a:prstGeom>
          <a:noFill/>
        </p:spPr>
        <p:txBody>
          <a:bodyPr wrap="square">
            <a:spAutoFit/>
          </a:bodyPr>
          <a:lstStyle/>
          <a:p>
            <a:pPr marL="0" indent="0" algn="ctr"/>
            <a:r>
              <a:rPr lang="en-US" sz="2400" b="1" dirty="0">
                <a:solidFill>
                  <a:srgbClr val="002060"/>
                </a:solidFill>
              </a:rPr>
              <a:t>Jennifer Sussman</a:t>
            </a:r>
          </a:p>
          <a:p>
            <a:pPr marL="0" indent="0" algn="ctr"/>
            <a:endParaRPr lang="en-US" sz="2400" b="1" dirty="0">
              <a:solidFill>
                <a:srgbClr val="002060"/>
              </a:solidFill>
            </a:endParaRPr>
          </a:p>
        </p:txBody>
      </p:sp>
      <p:sp>
        <p:nvSpPr>
          <p:cNvPr id="12" name="TextBox 11">
            <a:extLst>
              <a:ext uri="{FF2B5EF4-FFF2-40B4-BE49-F238E27FC236}">
                <a16:creationId xmlns:a16="http://schemas.microsoft.com/office/drawing/2014/main" id="{814D09F3-A6A2-D0B6-2510-243026FCEC54}"/>
              </a:ext>
            </a:extLst>
          </p:cNvPr>
          <p:cNvSpPr txBox="1"/>
          <p:nvPr/>
        </p:nvSpPr>
        <p:spPr>
          <a:xfrm>
            <a:off x="2980266" y="4006336"/>
            <a:ext cx="7281333" cy="1200329"/>
          </a:xfrm>
          <a:prstGeom prst="rect">
            <a:avLst/>
          </a:prstGeom>
          <a:noFill/>
        </p:spPr>
        <p:txBody>
          <a:bodyPr wrap="square">
            <a:spAutoFit/>
          </a:bodyPr>
          <a:lstStyle/>
          <a:p>
            <a:pPr marL="0" indent="0" algn="ctr"/>
            <a:r>
              <a:rPr lang="en-US" sz="2400" b="1" dirty="0">
                <a:solidFill>
                  <a:srgbClr val="002060"/>
                </a:solidFill>
              </a:rPr>
              <a:t>Coordinator, DMHAS Center for Prevention Evaluation and Statistics (CPES) at UConn Health</a:t>
            </a:r>
          </a:p>
        </p:txBody>
      </p:sp>
      <p:pic>
        <p:nvPicPr>
          <p:cNvPr id="13" name="Google Shape;30;p1">
            <a:extLst>
              <a:ext uri="{FF2B5EF4-FFF2-40B4-BE49-F238E27FC236}">
                <a16:creationId xmlns:a16="http://schemas.microsoft.com/office/drawing/2014/main" id="{871DB653-995E-D402-17A6-483A8F444A4D}"/>
              </a:ext>
            </a:extLst>
          </p:cNvPr>
          <p:cNvPicPr preferRelativeResize="0"/>
          <p:nvPr/>
        </p:nvPicPr>
        <p:blipFill rotWithShape="1">
          <a:blip r:embed="rId4">
            <a:alphaModFix/>
          </a:blip>
          <a:srcRect/>
          <a:stretch/>
        </p:blipFill>
        <p:spPr>
          <a:xfrm>
            <a:off x="174106" y="140969"/>
            <a:ext cx="694320" cy="582932"/>
          </a:xfrm>
          <a:prstGeom prst="rect">
            <a:avLst/>
          </a:prstGeom>
          <a:noFill/>
          <a:ln>
            <a:noFill/>
          </a:ln>
        </p:spPr>
      </p:pic>
    </p:spTree>
    <p:extLst>
      <p:ext uri="{BB962C8B-B14F-4D97-AF65-F5344CB8AC3E}">
        <p14:creationId xmlns:p14="http://schemas.microsoft.com/office/powerpoint/2010/main" val="688695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35E9FE-5D47-875C-1BD2-B57A7AD2F20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pic>
        <p:nvPicPr>
          <p:cNvPr id="8" name="Picture 7">
            <a:extLst>
              <a:ext uri="{FF2B5EF4-FFF2-40B4-BE49-F238E27FC236}">
                <a16:creationId xmlns:a16="http://schemas.microsoft.com/office/drawing/2014/main" id="{1234E9DD-53D3-2BC3-E683-2562DD0E38AA}"/>
              </a:ext>
            </a:extLst>
          </p:cNvPr>
          <p:cNvPicPr>
            <a:picLocks noChangeAspect="1"/>
          </p:cNvPicPr>
          <p:nvPr/>
        </p:nvPicPr>
        <p:blipFill rotWithShape="1">
          <a:blip r:embed="rId2"/>
          <a:srcRect t="2588" b="3831"/>
          <a:stretch/>
        </p:blipFill>
        <p:spPr>
          <a:xfrm>
            <a:off x="151007" y="71919"/>
            <a:ext cx="6056243" cy="6711603"/>
          </a:xfrm>
          <a:prstGeom prst="rect">
            <a:avLst/>
          </a:prstGeom>
        </p:spPr>
      </p:pic>
    </p:spTree>
    <p:extLst>
      <p:ext uri="{BB962C8B-B14F-4D97-AF65-F5344CB8AC3E}">
        <p14:creationId xmlns:p14="http://schemas.microsoft.com/office/powerpoint/2010/main" val="2069912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35E9FE-5D47-875C-1BD2-B57A7AD2F20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pic>
        <p:nvPicPr>
          <p:cNvPr id="3" name="Picture 2">
            <a:extLst>
              <a:ext uri="{FF2B5EF4-FFF2-40B4-BE49-F238E27FC236}">
                <a16:creationId xmlns:a16="http://schemas.microsoft.com/office/drawing/2014/main" id="{4A2D667A-C3D5-19D9-EFF5-91BF1BA03FF7}"/>
              </a:ext>
            </a:extLst>
          </p:cNvPr>
          <p:cNvPicPr>
            <a:picLocks noChangeAspect="1"/>
          </p:cNvPicPr>
          <p:nvPr/>
        </p:nvPicPr>
        <p:blipFill rotWithShape="1">
          <a:blip r:embed="rId2"/>
          <a:srcRect t="1930"/>
          <a:stretch/>
        </p:blipFill>
        <p:spPr>
          <a:xfrm>
            <a:off x="267128" y="192561"/>
            <a:ext cx="5282819" cy="6413722"/>
          </a:xfrm>
          <a:prstGeom prst="rect">
            <a:avLst/>
          </a:prstGeom>
        </p:spPr>
      </p:pic>
    </p:spTree>
    <p:extLst>
      <p:ext uri="{BB962C8B-B14F-4D97-AF65-F5344CB8AC3E}">
        <p14:creationId xmlns:p14="http://schemas.microsoft.com/office/powerpoint/2010/main" val="3867512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1E65E2-C85E-4521-24A1-040BD1251A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pic>
        <p:nvPicPr>
          <p:cNvPr id="6" name="Picture 5">
            <a:extLst>
              <a:ext uri="{FF2B5EF4-FFF2-40B4-BE49-F238E27FC236}">
                <a16:creationId xmlns:a16="http://schemas.microsoft.com/office/drawing/2014/main" id="{6CB6B69F-1BB3-067E-DF35-BF5C80CD0D8B}"/>
              </a:ext>
            </a:extLst>
          </p:cNvPr>
          <p:cNvPicPr>
            <a:picLocks noChangeAspect="1"/>
          </p:cNvPicPr>
          <p:nvPr/>
        </p:nvPicPr>
        <p:blipFill>
          <a:blip r:embed="rId2"/>
          <a:stretch>
            <a:fillRect/>
          </a:stretch>
        </p:blipFill>
        <p:spPr>
          <a:xfrm>
            <a:off x="328559" y="284661"/>
            <a:ext cx="5229760" cy="6288678"/>
          </a:xfrm>
          <a:prstGeom prst="rect">
            <a:avLst/>
          </a:prstGeom>
        </p:spPr>
      </p:pic>
      <p:pic>
        <p:nvPicPr>
          <p:cNvPr id="32" name="Graphic 18" descr="Architecture outline">
            <a:extLst>
              <a:ext uri="{FF2B5EF4-FFF2-40B4-BE49-F238E27FC236}">
                <a16:creationId xmlns:a16="http://schemas.microsoft.com/office/drawing/2014/main" id="{34708C2A-0780-EB42-DBD4-C93F9F5B4A16}"/>
              </a:ext>
            </a:extLst>
          </p:cNvPr>
          <p:cNvPicPr>
            <a:picLocks noChangeAspect="1"/>
          </p:cNvPicPr>
          <p:nvPr/>
        </p:nvPicPr>
        <p:blipFill>
          <a:blip r:embed="rId3">
            <a:duotone>
              <a:prstClr val="black"/>
              <a:schemeClr val="accent1">
                <a:tint val="45000"/>
                <a:satMod val="400000"/>
              </a:schemeClr>
            </a:duotone>
            <a:extLst>
              <a:ext uri="{96DAC541-7B7A-43D3-8B79-37D633B846F1}">
                <asvg:svgBlip xmlns:asvg="http://schemas.microsoft.com/office/drawing/2016/SVG/main" r:embed="rId4"/>
              </a:ext>
            </a:extLst>
          </a:blip>
          <a:stretch>
            <a:fillRect/>
          </a:stretch>
        </p:blipFill>
        <p:spPr>
          <a:xfrm>
            <a:off x="5735076" y="1117807"/>
            <a:ext cx="847428" cy="836729"/>
          </a:xfrm>
          <a:prstGeom prst="rect">
            <a:avLst/>
          </a:prstGeom>
        </p:spPr>
      </p:pic>
      <p:sp>
        <p:nvSpPr>
          <p:cNvPr id="33" name="TextBox 32">
            <a:extLst>
              <a:ext uri="{FF2B5EF4-FFF2-40B4-BE49-F238E27FC236}">
                <a16:creationId xmlns:a16="http://schemas.microsoft.com/office/drawing/2014/main" id="{DBA1B6A5-DDFD-36DF-010A-52AB7C77D2B6}"/>
              </a:ext>
            </a:extLst>
          </p:cNvPr>
          <p:cNvSpPr txBox="1"/>
          <p:nvPr/>
        </p:nvSpPr>
        <p:spPr>
          <a:xfrm>
            <a:off x="6637106" y="1037426"/>
            <a:ext cx="5054885" cy="1231106"/>
          </a:xfrm>
          <a:prstGeom prst="rect">
            <a:avLst/>
          </a:prstGeom>
          <a:noFill/>
        </p:spPr>
        <p:txBody>
          <a:bodyPr wrap="square" rtlCol="0">
            <a:spAutoFit/>
          </a:bodyPr>
          <a:lstStyle/>
          <a:p>
            <a:r>
              <a:rPr lang="en-US" sz="2000" b="1" dirty="0">
                <a:solidFill>
                  <a:srgbClr val="002060"/>
                </a:solidFill>
                <a:latin typeface="Calibri" panose="020F0502020204030204" pitchFamily="34" charset="0"/>
                <a:ea typeface="Calibri"/>
                <a:cs typeface="Calibri" panose="020F0502020204030204" pitchFamily="34" charset="0"/>
                <a:sym typeface="Calibri"/>
              </a:rPr>
              <a:t>What is the RFW recruitment process employed by project coordinators and/or peer navigators?</a:t>
            </a:r>
            <a:endParaRPr lang="en-US" sz="2000" b="1" dirty="0">
              <a:solidFill>
                <a:srgbClr val="002060"/>
              </a:solidFill>
              <a:latin typeface="Calibri" panose="020F0502020204030204" pitchFamily="34" charset="0"/>
              <a:ea typeface="Calibri"/>
              <a:cs typeface="Calibri" panose="020F0502020204030204" pitchFamily="34" charset="0"/>
            </a:endParaRPr>
          </a:p>
          <a:p>
            <a:endParaRPr lang="en-US" dirty="0"/>
          </a:p>
        </p:txBody>
      </p:sp>
      <p:sp>
        <p:nvSpPr>
          <p:cNvPr id="34" name="Google Shape;45;p2">
            <a:extLst>
              <a:ext uri="{FF2B5EF4-FFF2-40B4-BE49-F238E27FC236}">
                <a16:creationId xmlns:a16="http://schemas.microsoft.com/office/drawing/2014/main" id="{9EF64ADF-C555-9D70-64B9-17B08CF31BC3}"/>
              </a:ext>
            </a:extLst>
          </p:cNvPr>
          <p:cNvSpPr/>
          <p:nvPr/>
        </p:nvSpPr>
        <p:spPr>
          <a:xfrm>
            <a:off x="5751855" y="2658674"/>
            <a:ext cx="721850" cy="721145"/>
          </a:xfrm>
          <a:prstGeom prst="rect">
            <a:avLst/>
          </a:prstGeom>
          <a:blipFill rotWithShape="1">
            <a:blip r:embed="rId5">
              <a:alphaModFix/>
              <a:biLevel thresh="50000"/>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TextBox 36">
            <a:extLst>
              <a:ext uri="{FF2B5EF4-FFF2-40B4-BE49-F238E27FC236}">
                <a16:creationId xmlns:a16="http://schemas.microsoft.com/office/drawing/2014/main" id="{35B22C86-54A9-A173-91FB-0F244E75BFED}"/>
              </a:ext>
            </a:extLst>
          </p:cNvPr>
          <p:cNvSpPr txBox="1"/>
          <p:nvPr/>
        </p:nvSpPr>
        <p:spPr>
          <a:xfrm>
            <a:off x="6582504" y="2152343"/>
            <a:ext cx="4914470" cy="1733808"/>
          </a:xfrm>
          <a:prstGeom prst="rect">
            <a:avLst/>
          </a:prstGeom>
          <a:noFill/>
        </p:spPr>
        <p:txBody>
          <a:bodyPr wrap="square">
            <a:spAutoFit/>
          </a:bodyPr>
          <a:lstStyle/>
          <a:p>
            <a:pPr>
              <a:spcBef>
                <a:spcPts val="840"/>
              </a:spcBef>
              <a:buClr>
                <a:srgbClr val="1F3864"/>
              </a:buClr>
              <a:buSzPts val="2400"/>
            </a:pPr>
            <a:r>
              <a:rPr lang="en-US" sz="2000" b="1" dirty="0">
                <a:solidFill>
                  <a:srgbClr val="002060"/>
                </a:solidFill>
                <a:latin typeface="Calibri" panose="020F0502020204030204" pitchFamily="34" charset="0"/>
                <a:ea typeface="Calibri"/>
                <a:cs typeface="Calibri" panose="020F0502020204030204" pitchFamily="34" charset="0"/>
                <a:sym typeface="Calibri"/>
              </a:rPr>
              <a:t>What are the barriers and facilitators to RFW engagement?</a:t>
            </a:r>
          </a:p>
          <a:p>
            <a:pPr>
              <a:spcBef>
                <a:spcPts val="840"/>
              </a:spcBef>
              <a:buClr>
                <a:srgbClr val="1F3864"/>
              </a:buClr>
              <a:buSzPts val="2400"/>
            </a:pPr>
            <a:r>
              <a:rPr lang="en-US" sz="2000" b="1" dirty="0">
                <a:solidFill>
                  <a:srgbClr val="002060"/>
                </a:solidFill>
                <a:latin typeface="Calibri" panose="020F0502020204030204" pitchFamily="34" charset="0"/>
                <a:ea typeface="Calibri"/>
                <a:cs typeface="Calibri" panose="020F0502020204030204" pitchFamily="34" charset="0"/>
                <a:sym typeface="Calibri"/>
              </a:rPr>
              <a:t>Why do organizations not engage in the RFW process after recruitment attempts are made? </a:t>
            </a:r>
            <a:endParaRPr lang="en-US" sz="2000" b="1" dirty="0">
              <a:solidFill>
                <a:srgbClr val="002060"/>
              </a:solidFill>
              <a:latin typeface="Calibri" panose="020F0502020204030204" pitchFamily="34" charset="0"/>
              <a:cs typeface="Calibri" panose="020F0502020204030204" pitchFamily="34" charset="0"/>
            </a:endParaRPr>
          </a:p>
        </p:txBody>
      </p:sp>
      <p:sp>
        <p:nvSpPr>
          <p:cNvPr id="40" name="Google Shape;49;p2">
            <a:extLst>
              <a:ext uri="{FF2B5EF4-FFF2-40B4-BE49-F238E27FC236}">
                <a16:creationId xmlns:a16="http://schemas.microsoft.com/office/drawing/2014/main" id="{D159589E-839F-B1C6-8398-5AE26075EE84}"/>
              </a:ext>
            </a:extLst>
          </p:cNvPr>
          <p:cNvSpPr/>
          <p:nvPr/>
        </p:nvSpPr>
        <p:spPr>
          <a:xfrm>
            <a:off x="5709485" y="4083957"/>
            <a:ext cx="738629" cy="721145"/>
          </a:xfrm>
          <a:prstGeom prst="rect">
            <a:avLst/>
          </a:prstGeom>
          <a:blipFill rotWithShape="1">
            <a:blip r:embed="rId6">
              <a:alphaModFix/>
              <a:duotone>
                <a:prstClr val="black"/>
                <a:schemeClr val="accent1">
                  <a:tint val="45000"/>
                  <a:satMod val="400000"/>
                </a:schemeClr>
              </a:duotone>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TextBox 41">
            <a:extLst>
              <a:ext uri="{FF2B5EF4-FFF2-40B4-BE49-F238E27FC236}">
                <a16:creationId xmlns:a16="http://schemas.microsoft.com/office/drawing/2014/main" id="{2A6FC7AE-98DB-0FE5-52B4-41352503DEC7}"/>
              </a:ext>
            </a:extLst>
          </p:cNvPr>
          <p:cNvSpPr txBox="1"/>
          <p:nvPr/>
        </p:nvSpPr>
        <p:spPr>
          <a:xfrm>
            <a:off x="6633683" y="4023292"/>
            <a:ext cx="5058308" cy="1015663"/>
          </a:xfrm>
          <a:prstGeom prst="rect">
            <a:avLst/>
          </a:prstGeom>
          <a:noFill/>
        </p:spPr>
        <p:txBody>
          <a:bodyPr wrap="square">
            <a:spAutoFit/>
          </a:bodyPr>
          <a:lstStyle/>
          <a:p>
            <a:pPr>
              <a:buClr>
                <a:srgbClr val="1F3864"/>
              </a:buClr>
              <a:buSzPts val="2100"/>
            </a:pPr>
            <a:r>
              <a:rPr lang="en-US" sz="2000" b="1" dirty="0">
                <a:solidFill>
                  <a:srgbClr val="002060"/>
                </a:solidFill>
                <a:latin typeface="Calibri"/>
                <a:ea typeface="Calibri"/>
                <a:cs typeface="Calibri"/>
                <a:sym typeface="Calibri"/>
              </a:rPr>
              <a:t>How are the toolkit and RFW process used and adapted by RFW project coordinators to best fit with regions and/or organizations? </a:t>
            </a:r>
          </a:p>
        </p:txBody>
      </p:sp>
      <p:sp>
        <p:nvSpPr>
          <p:cNvPr id="43" name="Google Shape;53;p2">
            <a:extLst>
              <a:ext uri="{FF2B5EF4-FFF2-40B4-BE49-F238E27FC236}">
                <a16:creationId xmlns:a16="http://schemas.microsoft.com/office/drawing/2014/main" id="{1C0C76A7-34D9-B432-693D-C4C07EB9BC8D}"/>
              </a:ext>
            </a:extLst>
          </p:cNvPr>
          <p:cNvSpPr/>
          <p:nvPr/>
        </p:nvSpPr>
        <p:spPr>
          <a:xfrm>
            <a:off x="5735075" y="5477245"/>
            <a:ext cx="738629" cy="721145"/>
          </a:xfrm>
          <a:prstGeom prst="rect">
            <a:avLst/>
          </a:prstGeom>
          <a:blipFill rotWithShape="1">
            <a:blip r:embed="rId7">
              <a:alphaModFix/>
              <a:duotone>
                <a:prstClr val="black"/>
                <a:schemeClr val="accent1">
                  <a:tint val="45000"/>
                  <a:satMod val="400000"/>
                </a:schemeClr>
              </a:duotone>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TextBox 44">
            <a:extLst>
              <a:ext uri="{FF2B5EF4-FFF2-40B4-BE49-F238E27FC236}">
                <a16:creationId xmlns:a16="http://schemas.microsoft.com/office/drawing/2014/main" id="{58DAB7D0-467C-3F72-940D-75F1D0C9C332}"/>
              </a:ext>
            </a:extLst>
          </p:cNvPr>
          <p:cNvSpPr txBox="1"/>
          <p:nvPr/>
        </p:nvSpPr>
        <p:spPr>
          <a:xfrm>
            <a:off x="6650460" y="5176097"/>
            <a:ext cx="5221370" cy="1323439"/>
          </a:xfrm>
          <a:prstGeom prst="rect">
            <a:avLst/>
          </a:prstGeom>
          <a:noFill/>
        </p:spPr>
        <p:txBody>
          <a:bodyPr wrap="square">
            <a:spAutoFit/>
          </a:bodyPr>
          <a:lstStyle/>
          <a:p>
            <a:pPr>
              <a:spcBef>
                <a:spcPts val="735"/>
              </a:spcBef>
              <a:buClr>
                <a:srgbClr val="1F3864"/>
              </a:buClr>
              <a:buSzPts val="2100"/>
            </a:pPr>
            <a:r>
              <a:rPr lang="en-US" sz="2000" b="1" dirty="0">
                <a:solidFill>
                  <a:srgbClr val="002060"/>
                </a:solidFill>
                <a:latin typeface="Calibri"/>
                <a:ea typeface="Calibri"/>
                <a:cs typeface="Calibri"/>
                <a:sym typeface="Calibri"/>
              </a:rPr>
              <a:t>What are policy and practice changes within organizations before and after RFW toolkit implementation and the barriers and facilitators to changes?</a:t>
            </a:r>
            <a:endParaRPr lang="en-US" sz="2000" b="1" dirty="0">
              <a:solidFill>
                <a:srgbClr val="002060"/>
              </a:solidFill>
              <a:ea typeface="Calibri"/>
            </a:endParaRPr>
          </a:p>
        </p:txBody>
      </p:sp>
      <p:sp>
        <p:nvSpPr>
          <p:cNvPr id="60" name="TextBox 59">
            <a:extLst>
              <a:ext uri="{FF2B5EF4-FFF2-40B4-BE49-F238E27FC236}">
                <a16:creationId xmlns:a16="http://schemas.microsoft.com/office/drawing/2014/main" id="{8D8CE255-0643-A2DC-FFFE-69050EE2F482}"/>
              </a:ext>
            </a:extLst>
          </p:cNvPr>
          <p:cNvSpPr txBox="1"/>
          <p:nvPr/>
        </p:nvSpPr>
        <p:spPr>
          <a:xfrm>
            <a:off x="6113981" y="284661"/>
            <a:ext cx="6097712" cy="584775"/>
          </a:xfrm>
          <a:prstGeom prst="rect">
            <a:avLst/>
          </a:prstGeom>
          <a:noFill/>
        </p:spPr>
        <p:txBody>
          <a:bodyPr wrap="square">
            <a:spAutoFit/>
          </a:bodyPr>
          <a:lstStyle/>
          <a:p>
            <a:r>
              <a:rPr lang="en-US" sz="3200" b="1" dirty="0">
                <a:solidFill>
                  <a:srgbClr val="002060"/>
                </a:solidFill>
              </a:rPr>
              <a:t>Evaluation Questions</a:t>
            </a:r>
            <a:endParaRPr lang="en-US" sz="3200" dirty="0"/>
          </a:p>
        </p:txBody>
      </p:sp>
    </p:spTree>
    <p:extLst>
      <p:ext uri="{BB962C8B-B14F-4D97-AF65-F5344CB8AC3E}">
        <p14:creationId xmlns:p14="http://schemas.microsoft.com/office/powerpoint/2010/main" val="2790428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854AC-9C13-2E0A-0653-9B1D08574822}"/>
              </a:ext>
            </a:extLst>
          </p:cNvPr>
          <p:cNvSpPr>
            <a:spLocks noGrp="1"/>
          </p:cNvSpPr>
          <p:nvPr>
            <p:ph type="title"/>
          </p:nvPr>
        </p:nvSpPr>
        <p:spPr>
          <a:xfrm>
            <a:off x="658585" y="136525"/>
            <a:ext cx="10515600" cy="1325563"/>
          </a:xfrm>
        </p:spPr>
        <p:txBody>
          <a:bodyPr/>
          <a:lstStyle/>
          <a:p>
            <a:pPr algn="ctr"/>
            <a:r>
              <a:rPr lang="en-US" sz="3600" b="1" dirty="0">
                <a:solidFill>
                  <a:srgbClr val="002060"/>
                </a:solidFill>
              </a:rPr>
              <a:t>Project Coordinator Monthly Meetings</a:t>
            </a:r>
          </a:p>
        </p:txBody>
      </p:sp>
      <p:sp>
        <p:nvSpPr>
          <p:cNvPr id="3" name="Text Placeholder 2">
            <a:extLst>
              <a:ext uri="{FF2B5EF4-FFF2-40B4-BE49-F238E27FC236}">
                <a16:creationId xmlns:a16="http://schemas.microsoft.com/office/drawing/2014/main" id="{03B48C9B-35B8-D3F6-CC7A-361ADEE528B8}"/>
              </a:ext>
            </a:extLst>
          </p:cNvPr>
          <p:cNvSpPr>
            <a:spLocks noGrp="1"/>
          </p:cNvSpPr>
          <p:nvPr>
            <p:ph type="body" idx="1"/>
          </p:nvPr>
        </p:nvSpPr>
        <p:spPr>
          <a:xfrm>
            <a:off x="478971" y="1414658"/>
            <a:ext cx="10874829" cy="5225627"/>
          </a:xfrm>
        </p:spPr>
        <p:txBody>
          <a:bodyPr>
            <a:normAutofit/>
          </a:bodyPr>
          <a:lstStyle/>
          <a:p>
            <a:pPr>
              <a:buClr>
                <a:srgbClr val="002060"/>
              </a:buClr>
            </a:pPr>
            <a:r>
              <a:rPr lang="en-US" dirty="0">
                <a:solidFill>
                  <a:srgbClr val="002060"/>
                </a:solidFill>
              </a:rPr>
              <a:t>Project Coordinators from all 5 regions met monthly to discuss RFW Toolkit implementation.</a:t>
            </a:r>
          </a:p>
          <a:p>
            <a:pPr>
              <a:buClr>
                <a:srgbClr val="002060"/>
              </a:buClr>
            </a:pPr>
            <a:r>
              <a:rPr lang="en-US" dirty="0">
                <a:solidFill>
                  <a:srgbClr val="002060"/>
                </a:solidFill>
              </a:rPr>
              <a:t>A member of the evaluation team attended the monthly meetings and took detailed notes that captured information including:</a:t>
            </a:r>
          </a:p>
          <a:p>
            <a:pPr lvl="1">
              <a:buClr>
                <a:srgbClr val="002060"/>
              </a:buClr>
              <a:buFont typeface="Courier New" panose="02070309020205020404" pitchFamily="49" charset="0"/>
              <a:buChar char="o"/>
            </a:pPr>
            <a:r>
              <a:rPr lang="en-US" sz="2800" dirty="0">
                <a:solidFill>
                  <a:srgbClr val="002060"/>
                </a:solidFill>
              </a:rPr>
              <a:t>Recruitment and Engagement process </a:t>
            </a:r>
          </a:p>
          <a:p>
            <a:pPr lvl="1">
              <a:buClr>
                <a:srgbClr val="002060"/>
              </a:buClr>
              <a:buFont typeface="Courier New" panose="02070309020205020404" pitchFamily="49" charset="0"/>
              <a:buChar char="o"/>
            </a:pPr>
            <a:r>
              <a:rPr lang="en-US" sz="2800" dirty="0">
                <a:solidFill>
                  <a:srgbClr val="002060"/>
                </a:solidFill>
              </a:rPr>
              <a:t>Implementation process</a:t>
            </a:r>
          </a:p>
          <a:p>
            <a:pPr lvl="1">
              <a:buClr>
                <a:srgbClr val="002060"/>
              </a:buClr>
              <a:buFont typeface="Courier New" panose="02070309020205020404" pitchFamily="49" charset="0"/>
              <a:buChar char="o"/>
            </a:pPr>
            <a:r>
              <a:rPr lang="en-US" sz="2800" dirty="0">
                <a:solidFill>
                  <a:srgbClr val="002060"/>
                </a:solidFill>
              </a:rPr>
              <a:t>Barriers and facilitators to RFW implementation</a:t>
            </a:r>
          </a:p>
          <a:p>
            <a:pPr lvl="1">
              <a:buClr>
                <a:srgbClr val="002060"/>
              </a:buClr>
              <a:buFont typeface="Courier New" panose="02070309020205020404" pitchFamily="49" charset="0"/>
              <a:buChar char="o"/>
            </a:pPr>
            <a:r>
              <a:rPr lang="en-US" sz="2800" dirty="0">
                <a:solidFill>
                  <a:srgbClr val="002060"/>
                </a:solidFill>
              </a:rPr>
              <a:t>Adaptations of the toolkit</a:t>
            </a:r>
          </a:p>
          <a:p>
            <a:pPr>
              <a:buClr>
                <a:srgbClr val="002060"/>
              </a:buClr>
            </a:pPr>
            <a:r>
              <a:rPr lang="en-US" dirty="0">
                <a:solidFill>
                  <a:srgbClr val="002060"/>
                </a:solidFill>
              </a:rPr>
              <a:t>Notes were qualitatively analyzed to determine main themes </a:t>
            </a:r>
          </a:p>
        </p:txBody>
      </p:sp>
      <p:sp>
        <p:nvSpPr>
          <p:cNvPr id="4" name="Slide Number Placeholder 3">
            <a:extLst>
              <a:ext uri="{FF2B5EF4-FFF2-40B4-BE49-F238E27FC236}">
                <a16:creationId xmlns:a16="http://schemas.microsoft.com/office/drawing/2014/main" id="{21AF0B5A-0CF4-0463-70D5-C251D0112E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4</a:t>
            </a:fld>
            <a:endParaRPr lang="en-US"/>
          </a:p>
        </p:txBody>
      </p:sp>
    </p:spTree>
    <p:extLst>
      <p:ext uri="{BB962C8B-B14F-4D97-AF65-F5344CB8AC3E}">
        <p14:creationId xmlns:p14="http://schemas.microsoft.com/office/powerpoint/2010/main" val="3857797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FFE582-B067-DDAC-FC5C-3B2547E8774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pic>
        <p:nvPicPr>
          <p:cNvPr id="6" name="Picture 5">
            <a:extLst>
              <a:ext uri="{FF2B5EF4-FFF2-40B4-BE49-F238E27FC236}">
                <a16:creationId xmlns:a16="http://schemas.microsoft.com/office/drawing/2014/main" id="{26273C10-FF0D-4206-127F-DBF9878333FD}"/>
              </a:ext>
            </a:extLst>
          </p:cNvPr>
          <p:cNvPicPr>
            <a:picLocks noChangeAspect="1"/>
          </p:cNvPicPr>
          <p:nvPr/>
        </p:nvPicPr>
        <p:blipFill rotWithShape="1">
          <a:blip r:embed="rId2"/>
          <a:srcRect l="3652" t="1679" r="1673"/>
          <a:stretch/>
        </p:blipFill>
        <p:spPr>
          <a:xfrm>
            <a:off x="236305" y="493160"/>
            <a:ext cx="4776627" cy="5863190"/>
          </a:xfrm>
          <a:prstGeom prst="rect">
            <a:avLst/>
          </a:prstGeom>
        </p:spPr>
      </p:pic>
      <p:sp>
        <p:nvSpPr>
          <p:cNvPr id="3" name="TextBox 2">
            <a:extLst>
              <a:ext uri="{FF2B5EF4-FFF2-40B4-BE49-F238E27FC236}">
                <a16:creationId xmlns:a16="http://schemas.microsoft.com/office/drawing/2014/main" id="{D94C0429-B375-0792-3EAF-EA27F01EF715}"/>
              </a:ext>
            </a:extLst>
          </p:cNvPr>
          <p:cNvSpPr txBox="1"/>
          <p:nvPr/>
        </p:nvSpPr>
        <p:spPr>
          <a:xfrm>
            <a:off x="5584859" y="197316"/>
            <a:ext cx="4397341" cy="584775"/>
          </a:xfrm>
          <a:prstGeom prst="rect">
            <a:avLst/>
          </a:prstGeom>
          <a:noFill/>
        </p:spPr>
        <p:txBody>
          <a:bodyPr wrap="square">
            <a:spAutoFit/>
          </a:bodyPr>
          <a:lstStyle/>
          <a:p>
            <a:r>
              <a:rPr lang="en-US" sz="3200" b="1" dirty="0">
                <a:solidFill>
                  <a:srgbClr val="002060"/>
                </a:solidFill>
              </a:rPr>
              <a:t>Recruitment Efforts </a:t>
            </a:r>
            <a:endParaRPr lang="en-US" sz="3200" dirty="0"/>
          </a:p>
        </p:txBody>
      </p:sp>
      <p:sp>
        <p:nvSpPr>
          <p:cNvPr id="7" name="TextBox 6">
            <a:extLst>
              <a:ext uri="{FF2B5EF4-FFF2-40B4-BE49-F238E27FC236}">
                <a16:creationId xmlns:a16="http://schemas.microsoft.com/office/drawing/2014/main" id="{89A1DB69-15AA-8D5C-AD14-4111C0D821CD}"/>
              </a:ext>
            </a:extLst>
          </p:cNvPr>
          <p:cNvSpPr txBox="1"/>
          <p:nvPr/>
        </p:nvSpPr>
        <p:spPr>
          <a:xfrm>
            <a:off x="5464139" y="831353"/>
            <a:ext cx="6340868" cy="6518708"/>
          </a:xfrm>
          <a:prstGeom prst="rect">
            <a:avLst/>
          </a:prstGeom>
          <a:noFill/>
        </p:spPr>
        <p:txBody>
          <a:bodyPr wrap="square">
            <a:spAutoFit/>
          </a:bodyPr>
          <a:lstStyle/>
          <a:p>
            <a:pPr marL="27305" lvl="0" indent="0" algn="l" rtl="0">
              <a:lnSpc>
                <a:spcPct val="150000"/>
              </a:lnSpc>
              <a:spcBef>
                <a:spcPts val="1000"/>
              </a:spcBef>
              <a:spcAft>
                <a:spcPts val="0"/>
              </a:spcAft>
              <a:buClr>
                <a:srgbClr val="002060"/>
              </a:buClr>
              <a:buSzPct val="64000"/>
              <a:buNone/>
            </a:pPr>
            <a:r>
              <a:rPr lang="en-US" sz="2200" b="1" dirty="0">
                <a:solidFill>
                  <a:srgbClr val="002060"/>
                </a:solidFill>
              </a:rPr>
              <a:t>Built on Existing Relationships </a:t>
            </a:r>
          </a:p>
          <a:p>
            <a:pPr marL="484505" indent="-457200">
              <a:lnSpc>
                <a:spcPct val="80000"/>
              </a:lnSpc>
              <a:buClr>
                <a:srgbClr val="002060"/>
              </a:buClr>
              <a:buSzPct val="64000"/>
              <a:buFont typeface="Arial" panose="020B0604020202020204" pitchFamily="34" charset="0"/>
              <a:buChar char="•"/>
            </a:pPr>
            <a:r>
              <a:rPr lang="en-US" sz="2000" dirty="0">
                <a:solidFill>
                  <a:srgbClr val="002060"/>
                </a:solidFill>
              </a:rPr>
              <a:t>Regions focused on local, personalized outreach to small businesses and non-profit organizations; </a:t>
            </a:r>
          </a:p>
          <a:p>
            <a:pPr marL="484505" indent="-457200">
              <a:lnSpc>
                <a:spcPct val="80000"/>
              </a:lnSpc>
              <a:buClr>
                <a:srgbClr val="002060"/>
              </a:buClr>
              <a:buSzPct val="64000"/>
              <a:buFont typeface="Arial" panose="020B0604020202020204" pitchFamily="34" charset="0"/>
              <a:buChar char="•"/>
            </a:pPr>
            <a:r>
              <a:rPr lang="en-US" sz="2000" dirty="0">
                <a:solidFill>
                  <a:srgbClr val="002060"/>
                </a:solidFill>
              </a:rPr>
              <a:t>Utilized existing partnerships with (e.g., Board Member organizations, union contacts, local chambers and councils);</a:t>
            </a:r>
          </a:p>
          <a:p>
            <a:pPr marL="484505" indent="-457200">
              <a:lnSpc>
                <a:spcPct val="80000"/>
              </a:lnSpc>
              <a:buClr>
                <a:srgbClr val="002060"/>
              </a:buClr>
              <a:buSzPct val="64000"/>
              <a:buFont typeface="Arial" panose="020B0604020202020204" pitchFamily="34" charset="0"/>
              <a:buChar char="•"/>
            </a:pPr>
            <a:r>
              <a:rPr lang="en-US" sz="2000" dirty="0">
                <a:solidFill>
                  <a:srgbClr val="002060"/>
                </a:solidFill>
              </a:rPr>
              <a:t>Networked with sister organizations to those already recruited.</a:t>
            </a:r>
            <a:endParaRPr lang="en-US" sz="2400" dirty="0">
              <a:solidFill>
                <a:srgbClr val="002060"/>
              </a:solidFill>
            </a:endParaRPr>
          </a:p>
          <a:p>
            <a:pPr marL="27305" indent="0">
              <a:lnSpc>
                <a:spcPct val="150000"/>
              </a:lnSpc>
              <a:buClr>
                <a:srgbClr val="002060"/>
              </a:buClr>
              <a:buSzPct val="64000"/>
              <a:buNone/>
            </a:pPr>
            <a:r>
              <a:rPr lang="en-US" sz="2200" b="1" dirty="0">
                <a:solidFill>
                  <a:srgbClr val="002060"/>
                </a:solidFill>
              </a:rPr>
              <a:t>Utilized Marketing Approaches</a:t>
            </a:r>
          </a:p>
          <a:p>
            <a:pPr marL="484505" indent="-457200">
              <a:lnSpc>
                <a:spcPct val="80000"/>
              </a:lnSpc>
              <a:buClr>
                <a:srgbClr val="002060"/>
              </a:buClr>
              <a:buSzPct val="64000"/>
              <a:buFont typeface="Arial" panose="020B0604020202020204" pitchFamily="34" charset="0"/>
              <a:buChar char="•"/>
            </a:pPr>
            <a:r>
              <a:rPr lang="en-US" sz="2000" dirty="0">
                <a:solidFill>
                  <a:srgbClr val="002060"/>
                </a:solidFill>
              </a:rPr>
              <a:t>Flyers;</a:t>
            </a:r>
          </a:p>
          <a:p>
            <a:pPr marL="484505" indent="-457200">
              <a:lnSpc>
                <a:spcPct val="80000"/>
              </a:lnSpc>
              <a:buClr>
                <a:srgbClr val="002060"/>
              </a:buClr>
              <a:buSzPct val="64000"/>
              <a:buFont typeface="Arial" panose="020B0604020202020204" pitchFamily="34" charset="0"/>
              <a:buChar char="•"/>
            </a:pPr>
            <a:r>
              <a:rPr lang="en-US" sz="2000" dirty="0">
                <a:solidFill>
                  <a:srgbClr val="002060"/>
                </a:solidFill>
              </a:rPr>
              <a:t>Mass mailers (Mail Chimp, Constant Contact);</a:t>
            </a:r>
          </a:p>
          <a:p>
            <a:pPr marL="484505" indent="-457200">
              <a:lnSpc>
                <a:spcPct val="80000"/>
              </a:lnSpc>
              <a:buClr>
                <a:srgbClr val="002060"/>
              </a:buClr>
              <a:buSzPct val="64000"/>
              <a:buFont typeface="Arial" panose="020B0604020202020204" pitchFamily="34" charset="0"/>
              <a:buChar char="•"/>
            </a:pPr>
            <a:r>
              <a:rPr lang="en-US" sz="2000" dirty="0">
                <a:solidFill>
                  <a:srgbClr val="002060"/>
                </a:solidFill>
              </a:rPr>
              <a:t>Presentations at job fairs;</a:t>
            </a:r>
          </a:p>
          <a:p>
            <a:pPr marL="484505" indent="-457200">
              <a:lnSpc>
                <a:spcPct val="80000"/>
              </a:lnSpc>
              <a:buClr>
                <a:srgbClr val="002060"/>
              </a:buClr>
              <a:buSzPct val="64000"/>
              <a:buFont typeface="Arial" panose="020B0604020202020204" pitchFamily="34" charset="0"/>
              <a:buChar char="•"/>
            </a:pPr>
            <a:r>
              <a:rPr lang="en-US" sz="2000" dirty="0">
                <a:solidFill>
                  <a:srgbClr val="002060"/>
                </a:solidFill>
              </a:rPr>
              <a:t>Regional Recovery events; </a:t>
            </a:r>
          </a:p>
          <a:p>
            <a:pPr marL="484505" indent="-457200">
              <a:lnSpc>
                <a:spcPct val="80000"/>
              </a:lnSpc>
              <a:buClr>
                <a:srgbClr val="002060"/>
              </a:buClr>
              <a:buSzPct val="64000"/>
              <a:buFont typeface="Arial" panose="020B0604020202020204" pitchFamily="34" charset="0"/>
              <a:buChar char="•"/>
            </a:pPr>
            <a:r>
              <a:rPr lang="en-US" sz="2000" dirty="0">
                <a:solidFill>
                  <a:srgbClr val="002060"/>
                </a:solidFill>
              </a:rPr>
              <a:t>Lunch and Learns.</a:t>
            </a:r>
          </a:p>
          <a:p>
            <a:pPr marL="27305">
              <a:lnSpc>
                <a:spcPct val="80000"/>
              </a:lnSpc>
              <a:buClr>
                <a:srgbClr val="002060"/>
              </a:buClr>
              <a:buSzPct val="64000"/>
            </a:pPr>
            <a:endParaRPr lang="en-US" sz="2000" dirty="0">
              <a:solidFill>
                <a:srgbClr val="002060"/>
              </a:solidFill>
            </a:endParaRPr>
          </a:p>
          <a:p>
            <a:pPr marL="27305">
              <a:buClr>
                <a:srgbClr val="002060"/>
              </a:buClr>
              <a:buSzPct val="64000"/>
            </a:pPr>
            <a:r>
              <a:rPr lang="en-US" sz="2200" b="1" dirty="0">
                <a:solidFill>
                  <a:srgbClr val="002060"/>
                </a:solidFill>
              </a:rPr>
              <a:t>Pooled Resources</a:t>
            </a:r>
          </a:p>
          <a:p>
            <a:pPr marL="370205" indent="-342900">
              <a:lnSpc>
                <a:spcPct val="80000"/>
              </a:lnSpc>
              <a:buClr>
                <a:srgbClr val="002060"/>
              </a:buClr>
              <a:buSzPct val="64000"/>
              <a:buFont typeface="Arial" panose="020B0604020202020204" pitchFamily="34" charset="0"/>
              <a:buChar char="•"/>
            </a:pPr>
            <a:r>
              <a:rPr lang="en-US" sz="2000" dirty="0">
                <a:solidFill>
                  <a:srgbClr val="002060"/>
                </a:solidFill>
              </a:rPr>
              <a:t>Standard messaging across all regions e.g., billboards, local radio stations, Spotify; </a:t>
            </a:r>
          </a:p>
          <a:p>
            <a:pPr marL="370205" indent="-342900">
              <a:lnSpc>
                <a:spcPct val="80000"/>
              </a:lnSpc>
              <a:buClr>
                <a:srgbClr val="002060"/>
              </a:buClr>
              <a:buSzPct val="64000"/>
              <a:buFont typeface="Arial" panose="020B0604020202020204" pitchFamily="34" charset="0"/>
              <a:buChar char="•"/>
            </a:pPr>
            <a:r>
              <a:rPr lang="en-US" sz="2000" dirty="0">
                <a:solidFill>
                  <a:srgbClr val="002060"/>
                </a:solidFill>
              </a:rPr>
              <a:t>Statewide presentation (10-15 min) shared with local businesses – collaborative effort across regions</a:t>
            </a:r>
          </a:p>
          <a:p>
            <a:pPr marL="27305">
              <a:lnSpc>
                <a:spcPct val="80000"/>
              </a:lnSpc>
              <a:buClr>
                <a:srgbClr val="002060"/>
              </a:buClr>
              <a:buSzPct val="64000"/>
            </a:pPr>
            <a:endParaRPr lang="en-US" sz="2400" b="1" dirty="0">
              <a:solidFill>
                <a:srgbClr val="002060"/>
              </a:solidFill>
            </a:endParaRPr>
          </a:p>
          <a:p>
            <a:pPr marL="27305">
              <a:lnSpc>
                <a:spcPct val="80000"/>
              </a:lnSpc>
              <a:buClr>
                <a:srgbClr val="002060"/>
              </a:buClr>
              <a:buSzPct val="64000"/>
            </a:pPr>
            <a:endParaRPr lang="en-US" sz="1800" dirty="0">
              <a:solidFill>
                <a:srgbClr val="002060"/>
              </a:solidFill>
            </a:endParaRPr>
          </a:p>
        </p:txBody>
      </p:sp>
    </p:spTree>
    <p:extLst>
      <p:ext uri="{BB962C8B-B14F-4D97-AF65-F5344CB8AC3E}">
        <p14:creationId xmlns:p14="http://schemas.microsoft.com/office/powerpoint/2010/main" val="3164041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FFE582-B067-DDAC-FC5C-3B2547E8774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pic>
        <p:nvPicPr>
          <p:cNvPr id="6" name="Picture 5">
            <a:extLst>
              <a:ext uri="{FF2B5EF4-FFF2-40B4-BE49-F238E27FC236}">
                <a16:creationId xmlns:a16="http://schemas.microsoft.com/office/drawing/2014/main" id="{26273C10-FF0D-4206-127F-DBF9878333FD}"/>
              </a:ext>
            </a:extLst>
          </p:cNvPr>
          <p:cNvPicPr>
            <a:picLocks noChangeAspect="1"/>
          </p:cNvPicPr>
          <p:nvPr/>
        </p:nvPicPr>
        <p:blipFill rotWithShape="1">
          <a:blip r:embed="rId2"/>
          <a:srcRect l="3652" t="1679" r="1673"/>
          <a:stretch/>
        </p:blipFill>
        <p:spPr>
          <a:xfrm>
            <a:off x="236305" y="493160"/>
            <a:ext cx="4776627" cy="5863190"/>
          </a:xfrm>
          <a:prstGeom prst="rect">
            <a:avLst/>
          </a:prstGeom>
        </p:spPr>
      </p:pic>
      <p:sp>
        <p:nvSpPr>
          <p:cNvPr id="3" name="TextBox 2">
            <a:extLst>
              <a:ext uri="{FF2B5EF4-FFF2-40B4-BE49-F238E27FC236}">
                <a16:creationId xmlns:a16="http://schemas.microsoft.com/office/drawing/2014/main" id="{D94C0429-B375-0792-3EAF-EA27F01EF715}"/>
              </a:ext>
            </a:extLst>
          </p:cNvPr>
          <p:cNvSpPr txBox="1"/>
          <p:nvPr/>
        </p:nvSpPr>
        <p:spPr>
          <a:xfrm>
            <a:off x="5543762" y="404402"/>
            <a:ext cx="5295474" cy="584775"/>
          </a:xfrm>
          <a:prstGeom prst="rect">
            <a:avLst/>
          </a:prstGeom>
          <a:noFill/>
        </p:spPr>
        <p:txBody>
          <a:bodyPr wrap="square">
            <a:spAutoFit/>
          </a:bodyPr>
          <a:lstStyle/>
          <a:p>
            <a:r>
              <a:rPr lang="en-US" sz="3200" b="1" dirty="0">
                <a:solidFill>
                  <a:srgbClr val="002060"/>
                </a:solidFill>
                <a:latin typeface="Calibri" panose="020F0502020204030204" pitchFamily="34" charset="0"/>
                <a:cs typeface="Calibri" panose="020F0502020204030204" pitchFamily="34" charset="0"/>
              </a:rPr>
              <a:t>Adaptations and Innovations</a:t>
            </a:r>
            <a:endParaRPr lang="en-US" sz="3200" dirty="0"/>
          </a:p>
        </p:txBody>
      </p:sp>
      <p:sp>
        <p:nvSpPr>
          <p:cNvPr id="7" name="TextBox 6">
            <a:extLst>
              <a:ext uri="{FF2B5EF4-FFF2-40B4-BE49-F238E27FC236}">
                <a16:creationId xmlns:a16="http://schemas.microsoft.com/office/drawing/2014/main" id="{89A1DB69-15AA-8D5C-AD14-4111C0D821CD}"/>
              </a:ext>
            </a:extLst>
          </p:cNvPr>
          <p:cNvSpPr txBox="1"/>
          <p:nvPr/>
        </p:nvSpPr>
        <p:spPr>
          <a:xfrm>
            <a:off x="5543762" y="1381198"/>
            <a:ext cx="6340868" cy="4745915"/>
          </a:xfrm>
          <a:prstGeom prst="rect">
            <a:avLst/>
          </a:prstGeom>
          <a:noFill/>
        </p:spPr>
        <p:txBody>
          <a:bodyPr wrap="square">
            <a:spAutoFit/>
          </a:bodyPr>
          <a:lstStyle/>
          <a:p>
            <a:pPr marL="484505" indent="-457200">
              <a:lnSpc>
                <a:spcPct val="80000"/>
              </a:lnSpc>
              <a:buClr>
                <a:srgbClr val="002060"/>
              </a:buClr>
              <a:buSzPct val="64000"/>
              <a:buFont typeface="Arial" panose="020B0604020202020204" pitchFamily="34" charset="0"/>
              <a:buChar char="•"/>
            </a:pPr>
            <a:r>
              <a:rPr lang="en-US" sz="2400" b="1" dirty="0">
                <a:solidFill>
                  <a:srgbClr val="002060"/>
                </a:solidFill>
              </a:rPr>
              <a:t>Tying RFW to Narcan training</a:t>
            </a:r>
            <a:r>
              <a:rPr lang="en-US" sz="2400" dirty="0">
                <a:solidFill>
                  <a:srgbClr val="002060"/>
                </a:solidFill>
              </a:rPr>
              <a:t>: involving transportation/bus line drivers into the Narcan trainings and subsequently RFW. They used the possession of first aid kits on buses as analogy to carrying Narcan kits.</a:t>
            </a:r>
          </a:p>
          <a:p>
            <a:pPr marL="484505" indent="-457200">
              <a:lnSpc>
                <a:spcPct val="80000"/>
              </a:lnSpc>
              <a:buClr>
                <a:srgbClr val="002060"/>
              </a:buClr>
              <a:buSzPct val="64000"/>
            </a:pPr>
            <a:endParaRPr lang="en-US" sz="2400" dirty="0">
              <a:solidFill>
                <a:srgbClr val="002060"/>
              </a:solidFill>
            </a:endParaRPr>
          </a:p>
          <a:p>
            <a:pPr marL="484505" indent="-457200">
              <a:lnSpc>
                <a:spcPct val="80000"/>
              </a:lnSpc>
              <a:buClr>
                <a:srgbClr val="002060"/>
              </a:buClr>
              <a:buSzPct val="64000"/>
              <a:buFont typeface="Arial" panose="020B0604020202020204" pitchFamily="34" charset="0"/>
              <a:buChar char="•"/>
            </a:pPr>
            <a:r>
              <a:rPr lang="en-US" sz="2400" b="1" dirty="0">
                <a:solidFill>
                  <a:srgbClr val="002060"/>
                </a:solidFill>
              </a:rPr>
              <a:t>Putting RFW under the umbrella of behavioral health/wellness workplace </a:t>
            </a:r>
            <a:r>
              <a:rPr lang="en-US" sz="2400" dirty="0">
                <a:solidFill>
                  <a:srgbClr val="002060"/>
                </a:solidFill>
              </a:rPr>
              <a:t>to address the stigma of "recovery friendly.”</a:t>
            </a:r>
          </a:p>
          <a:p>
            <a:pPr marL="27305">
              <a:lnSpc>
                <a:spcPct val="80000"/>
              </a:lnSpc>
              <a:buClr>
                <a:srgbClr val="002060"/>
              </a:buClr>
              <a:buSzPct val="64000"/>
            </a:pPr>
            <a:endParaRPr lang="en-US" sz="2400" dirty="0">
              <a:solidFill>
                <a:srgbClr val="002060"/>
              </a:solidFill>
            </a:endParaRPr>
          </a:p>
          <a:p>
            <a:pPr marL="484505" indent="-457200">
              <a:lnSpc>
                <a:spcPct val="80000"/>
              </a:lnSpc>
              <a:buClr>
                <a:srgbClr val="002060"/>
              </a:buClr>
              <a:buSzPct val="64000"/>
              <a:buFont typeface="Arial" panose="020B0604020202020204" pitchFamily="34" charset="0"/>
              <a:buChar char="•"/>
            </a:pPr>
            <a:r>
              <a:rPr lang="en-US" sz="2400" b="1" dirty="0">
                <a:solidFill>
                  <a:srgbClr val="002060"/>
                </a:solidFill>
              </a:rPr>
              <a:t>Developing user-friendly guide to the toolkit</a:t>
            </a:r>
            <a:r>
              <a:rPr lang="en-US" sz="2400" dirty="0">
                <a:solidFill>
                  <a:srgbClr val="002060"/>
                </a:solidFill>
              </a:rPr>
              <a:t> for organizations committed to going through RFW program.</a:t>
            </a:r>
          </a:p>
          <a:p>
            <a:pPr marL="27305">
              <a:lnSpc>
                <a:spcPct val="80000"/>
              </a:lnSpc>
              <a:buClr>
                <a:srgbClr val="002060"/>
              </a:buClr>
              <a:buSzPct val="64000"/>
            </a:pPr>
            <a:endParaRPr lang="en-US" sz="1800" dirty="0">
              <a:solidFill>
                <a:srgbClr val="002060"/>
              </a:solidFill>
            </a:endParaRPr>
          </a:p>
        </p:txBody>
      </p:sp>
    </p:spTree>
    <p:extLst>
      <p:ext uri="{BB962C8B-B14F-4D97-AF65-F5344CB8AC3E}">
        <p14:creationId xmlns:p14="http://schemas.microsoft.com/office/powerpoint/2010/main" val="1743426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1"/>
          <p:cNvSpPr txBox="1">
            <a:spLocks noGrp="1"/>
          </p:cNvSpPr>
          <p:nvPr>
            <p:ph type="title"/>
          </p:nvPr>
        </p:nvSpPr>
        <p:spPr>
          <a:xfrm>
            <a:off x="727363" y="-25241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600" b="1" dirty="0">
                <a:solidFill>
                  <a:srgbClr val="002060"/>
                </a:solidFill>
              </a:rPr>
              <a:t>Key Takeaways</a:t>
            </a:r>
            <a:endParaRPr lang="en-US" sz="3600" dirty="0">
              <a:solidFill>
                <a:srgbClr val="002060"/>
              </a:solidFill>
            </a:endParaRPr>
          </a:p>
        </p:txBody>
      </p:sp>
      <p:sp>
        <p:nvSpPr>
          <p:cNvPr id="284" name="Google Shape;284;p11"/>
          <p:cNvSpPr txBox="1">
            <a:spLocks noGrp="1"/>
          </p:cNvSpPr>
          <p:nvPr>
            <p:ph type="body" idx="1"/>
          </p:nvPr>
        </p:nvSpPr>
        <p:spPr>
          <a:xfrm>
            <a:off x="838200" y="2324099"/>
            <a:ext cx="10515600" cy="4351338"/>
          </a:xfrm>
          <a:prstGeom prst="rect">
            <a:avLst/>
          </a:prstGeom>
          <a:noFill/>
          <a:ln>
            <a:noFill/>
          </a:ln>
        </p:spPr>
        <p:txBody>
          <a:bodyPr spcFirstLastPara="1" wrap="square" lIns="91425" tIns="45700" rIns="91425" bIns="45700" anchor="t" anchorCtr="0">
            <a:normAutofit/>
          </a:bodyPr>
          <a:lstStyle/>
          <a:p>
            <a:pPr marL="635000" lvl="0" indent="-457200" algn="l" rtl="0">
              <a:lnSpc>
                <a:spcPct val="90000"/>
              </a:lnSpc>
              <a:spcBef>
                <a:spcPts val="1000"/>
              </a:spcBef>
              <a:spcAft>
                <a:spcPts val="0"/>
              </a:spcAft>
              <a:buClr>
                <a:srgbClr val="002060"/>
              </a:buClr>
              <a:buSzPct val="64000"/>
            </a:pPr>
            <a:r>
              <a:rPr lang="en-US" b="1" dirty="0">
                <a:solidFill>
                  <a:srgbClr val="002060"/>
                </a:solidFill>
              </a:rPr>
              <a:t>Facilitators to engagement:</a:t>
            </a:r>
          </a:p>
          <a:p>
            <a:pPr marL="635000" lvl="0" indent="-457200" algn="l" rtl="0">
              <a:lnSpc>
                <a:spcPct val="90000"/>
              </a:lnSpc>
              <a:spcBef>
                <a:spcPts val="1000"/>
              </a:spcBef>
              <a:spcAft>
                <a:spcPts val="0"/>
              </a:spcAft>
              <a:buClr>
                <a:srgbClr val="002060"/>
              </a:buClr>
              <a:buSzPct val="64000"/>
            </a:pPr>
            <a:r>
              <a:rPr lang="en-US" dirty="0">
                <a:solidFill>
                  <a:srgbClr val="002060"/>
                </a:solidFill>
              </a:rPr>
              <a:t>To engage organizations, Project Coordinators:</a:t>
            </a:r>
          </a:p>
          <a:p>
            <a:pPr marL="1092200" lvl="1" indent="-457200">
              <a:spcBef>
                <a:spcPts val="1000"/>
              </a:spcBef>
              <a:buClr>
                <a:srgbClr val="002060"/>
              </a:buClr>
              <a:buSzPct val="64000"/>
              <a:buFont typeface="Courier New" panose="02070309020205020404" pitchFamily="49" charset="0"/>
              <a:buChar char="o"/>
            </a:pPr>
            <a:r>
              <a:rPr lang="en-US" dirty="0">
                <a:solidFill>
                  <a:srgbClr val="002060"/>
                </a:solidFill>
              </a:rPr>
              <a:t>shared mutual connections and referred coordinators to organizations in their regions;</a:t>
            </a:r>
          </a:p>
          <a:p>
            <a:pPr marL="1092200" lvl="1" indent="-457200">
              <a:spcBef>
                <a:spcPts val="1000"/>
              </a:spcBef>
              <a:buClr>
                <a:srgbClr val="002060"/>
              </a:buClr>
              <a:buSzPct val="64000"/>
              <a:buFont typeface="Courier New" panose="02070309020205020404" pitchFamily="49" charset="0"/>
              <a:buChar char="o"/>
            </a:pPr>
            <a:r>
              <a:rPr lang="en-US" dirty="0">
                <a:solidFill>
                  <a:srgbClr val="002060"/>
                </a:solidFill>
              </a:rPr>
              <a:t>were intentional about how they portrayed RFW to organizations to allay fears of big RFW policy changes, explaining that it is scalable and can be revamped to what it meant to these organizations and what programs they already had in place;</a:t>
            </a:r>
          </a:p>
          <a:p>
            <a:pPr marL="1092200" lvl="1" indent="-457200">
              <a:spcBef>
                <a:spcPts val="1000"/>
              </a:spcBef>
              <a:buClr>
                <a:srgbClr val="002060"/>
              </a:buClr>
              <a:buSzPct val="64000"/>
              <a:buFont typeface="Courier New" panose="02070309020205020404" pitchFamily="49" charset="0"/>
              <a:buChar char="o"/>
            </a:pPr>
            <a:r>
              <a:rPr lang="en-US" dirty="0">
                <a:solidFill>
                  <a:srgbClr val="002060"/>
                </a:solidFill>
              </a:rPr>
              <a:t>highlighted the cost saving benefits of RFW to businesses such as preventing absenteeism in the long run.</a:t>
            </a:r>
          </a:p>
          <a:p>
            <a:pPr marL="635000" lvl="0" indent="-457200" algn="l" rtl="0">
              <a:lnSpc>
                <a:spcPct val="90000"/>
              </a:lnSpc>
              <a:spcBef>
                <a:spcPts val="1000"/>
              </a:spcBef>
              <a:spcAft>
                <a:spcPts val="0"/>
              </a:spcAft>
              <a:buClr>
                <a:srgbClr val="002060"/>
              </a:buClr>
              <a:buSzPct val="64000"/>
            </a:pPr>
            <a:endParaRPr lang="en-US" dirty="0">
              <a:solidFill>
                <a:srgbClr val="002060"/>
              </a:solidFill>
            </a:endParaRPr>
          </a:p>
        </p:txBody>
      </p:sp>
      <p:sp>
        <p:nvSpPr>
          <p:cNvPr id="286" name="Google Shape;28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9" name="Google Shape;48;p2">
            <a:extLst>
              <a:ext uri="{FF2B5EF4-FFF2-40B4-BE49-F238E27FC236}">
                <a16:creationId xmlns:a16="http://schemas.microsoft.com/office/drawing/2014/main" id="{1B6A305B-E318-4264-AA55-D639886DE741}"/>
              </a:ext>
            </a:extLst>
          </p:cNvPr>
          <p:cNvSpPr/>
          <p:nvPr/>
        </p:nvSpPr>
        <p:spPr>
          <a:xfrm>
            <a:off x="513347" y="830363"/>
            <a:ext cx="11165305" cy="1311173"/>
          </a:xfrm>
          <a:prstGeom prst="roundRect">
            <a:avLst>
              <a:gd name="adj" fmla="val 10000"/>
            </a:avLst>
          </a:pr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p2">
            <a:extLst>
              <a:ext uri="{FF2B5EF4-FFF2-40B4-BE49-F238E27FC236}">
                <a16:creationId xmlns:a16="http://schemas.microsoft.com/office/drawing/2014/main" id="{06E4BAA3-973E-4D59-ACF7-F3F0F83FC382}"/>
              </a:ext>
            </a:extLst>
          </p:cNvPr>
          <p:cNvSpPr/>
          <p:nvPr/>
        </p:nvSpPr>
        <p:spPr>
          <a:xfrm>
            <a:off x="838200" y="1031789"/>
            <a:ext cx="721850" cy="721145"/>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7;p2">
            <a:extLst>
              <a:ext uri="{FF2B5EF4-FFF2-40B4-BE49-F238E27FC236}">
                <a16:creationId xmlns:a16="http://schemas.microsoft.com/office/drawing/2014/main" id="{C979DBA9-8A60-42D0-ADB9-3BE8FB9941C4}"/>
              </a:ext>
            </a:extLst>
          </p:cNvPr>
          <p:cNvSpPr txBox="1"/>
          <p:nvPr/>
        </p:nvSpPr>
        <p:spPr>
          <a:xfrm>
            <a:off x="1726308" y="727916"/>
            <a:ext cx="9489662" cy="1312455"/>
          </a:xfrm>
          <a:prstGeom prst="rect">
            <a:avLst/>
          </a:prstGeom>
          <a:noFill/>
          <a:ln>
            <a:noFill/>
          </a:ln>
        </p:spPr>
        <p:txBody>
          <a:bodyPr spcFirstLastPara="1" wrap="square" lIns="138900" tIns="138900" rIns="138900" bIns="138900" anchor="ctr" anchorCtr="0">
            <a:noAutofit/>
          </a:bodyPr>
          <a:lstStyle/>
          <a:p>
            <a:pPr>
              <a:spcBef>
                <a:spcPts val="840"/>
              </a:spcBef>
              <a:buClr>
                <a:srgbClr val="1F3864"/>
              </a:buClr>
              <a:buSzPts val="2400"/>
            </a:pPr>
            <a:r>
              <a:rPr lang="en-US" sz="2400" b="1" dirty="0">
                <a:solidFill>
                  <a:srgbClr val="002060"/>
                </a:solidFill>
                <a:latin typeface="Calibri"/>
                <a:ea typeface="Calibri"/>
                <a:cs typeface="Calibri"/>
                <a:sym typeface="Calibri"/>
              </a:rPr>
              <a:t>What are the barriers and facilitators to RFW engagement?</a:t>
            </a:r>
          </a:p>
        </p:txBody>
      </p:sp>
    </p:spTree>
    <p:extLst>
      <p:ext uri="{BB962C8B-B14F-4D97-AF65-F5344CB8AC3E}">
        <p14:creationId xmlns:p14="http://schemas.microsoft.com/office/powerpoint/2010/main" val="1670779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9"/>
          <p:cNvSpPr txBox="1">
            <a:spLocks noGrp="1"/>
          </p:cNvSpPr>
          <p:nvPr>
            <p:ph type="title"/>
          </p:nvPr>
        </p:nvSpPr>
        <p:spPr>
          <a:xfrm>
            <a:off x="376720" y="167151"/>
            <a:ext cx="10515600" cy="64450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600" b="1" dirty="0">
                <a:solidFill>
                  <a:srgbClr val="002060"/>
                </a:solidFill>
              </a:rPr>
              <a:t>Recruitment Challenges</a:t>
            </a:r>
            <a:endParaRPr lang="en-US" sz="3600" dirty="0">
              <a:solidFill>
                <a:srgbClr val="002060"/>
              </a:solidFill>
            </a:endParaRPr>
          </a:p>
        </p:txBody>
      </p:sp>
      <p:sp>
        <p:nvSpPr>
          <p:cNvPr id="268" name="Google Shape;268;p9"/>
          <p:cNvSpPr txBox="1">
            <a:spLocks noGrp="1"/>
          </p:cNvSpPr>
          <p:nvPr>
            <p:ph type="body" idx="1"/>
          </p:nvPr>
        </p:nvSpPr>
        <p:spPr>
          <a:xfrm>
            <a:off x="376720" y="883578"/>
            <a:ext cx="11438560" cy="5472772"/>
          </a:xfrm>
          <a:prstGeom prst="rect">
            <a:avLst/>
          </a:prstGeom>
          <a:noFill/>
          <a:ln>
            <a:noFill/>
          </a:ln>
        </p:spPr>
        <p:txBody>
          <a:bodyPr spcFirstLastPara="1" wrap="square" lIns="91425" tIns="45700" rIns="91425" bIns="45700" anchor="t" anchorCtr="0">
            <a:normAutofit fontScale="32500" lnSpcReduction="20000"/>
          </a:bodyPr>
          <a:lstStyle/>
          <a:p>
            <a:pPr marL="228600" lvl="0" indent="-228600" algn="l" rtl="0">
              <a:lnSpc>
                <a:spcPct val="90000"/>
              </a:lnSpc>
              <a:spcBef>
                <a:spcPts val="0"/>
              </a:spcBef>
              <a:spcAft>
                <a:spcPts val="0"/>
              </a:spcAft>
              <a:buClr>
                <a:srgbClr val="002060"/>
              </a:buClr>
              <a:buSzPct val="64000"/>
              <a:buChar char="•"/>
            </a:pPr>
            <a:r>
              <a:rPr lang="en-US" sz="7400" dirty="0">
                <a:solidFill>
                  <a:srgbClr val="002060"/>
                </a:solidFill>
              </a:rPr>
              <a:t>Some organizations were reluctant to become RFW because they felt the process was too much work for two few tangible benefits.</a:t>
            </a:r>
          </a:p>
          <a:p>
            <a:pPr marL="0" lvl="0" indent="0" algn="l" rtl="0">
              <a:lnSpc>
                <a:spcPct val="90000"/>
              </a:lnSpc>
              <a:spcBef>
                <a:spcPts val="0"/>
              </a:spcBef>
              <a:spcAft>
                <a:spcPts val="0"/>
              </a:spcAft>
              <a:buClr>
                <a:srgbClr val="002060"/>
              </a:buClr>
              <a:buSzPct val="64000"/>
              <a:buNone/>
            </a:pPr>
            <a:endParaRPr lang="en-US" sz="6000" dirty="0">
              <a:solidFill>
                <a:srgbClr val="002060"/>
              </a:solidFill>
            </a:endParaRPr>
          </a:p>
          <a:p>
            <a:pPr marL="228600" lvl="0" indent="-228600" algn="l" rtl="0">
              <a:lnSpc>
                <a:spcPct val="90000"/>
              </a:lnSpc>
              <a:spcBef>
                <a:spcPts val="0"/>
              </a:spcBef>
              <a:spcAft>
                <a:spcPts val="0"/>
              </a:spcAft>
              <a:buClr>
                <a:srgbClr val="002060"/>
              </a:buClr>
              <a:buSzPct val="64000"/>
              <a:buChar char="•"/>
            </a:pPr>
            <a:r>
              <a:rPr lang="en-US" sz="7400" dirty="0">
                <a:solidFill>
                  <a:srgbClr val="002060"/>
                </a:solidFill>
              </a:rPr>
              <a:t>Stigma associated with the substance misuse aspect of “recovery friendly” limited the interest in RFW by come organizations, particularly those in the commercial sector.  Regions’ initial focus on organizations in the “helping professions” more in tune with substance use as a concern yielded positive results, but stigma of the “recovery friendly” label still needs to be addresses.  </a:t>
            </a:r>
          </a:p>
          <a:p>
            <a:pPr marL="0" lvl="0" indent="0" algn="l" rtl="0">
              <a:lnSpc>
                <a:spcPct val="90000"/>
              </a:lnSpc>
              <a:spcBef>
                <a:spcPts val="0"/>
              </a:spcBef>
              <a:spcAft>
                <a:spcPts val="0"/>
              </a:spcAft>
              <a:buClr>
                <a:srgbClr val="002060"/>
              </a:buClr>
              <a:buSzPct val="64000"/>
              <a:buNone/>
            </a:pPr>
            <a:endParaRPr lang="en-US" sz="6000" dirty="0">
              <a:solidFill>
                <a:srgbClr val="002060"/>
              </a:solidFill>
            </a:endParaRPr>
          </a:p>
          <a:p>
            <a:pPr marL="228600" indent="-228600">
              <a:spcBef>
                <a:spcPts val="0"/>
              </a:spcBef>
              <a:buClr>
                <a:srgbClr val="002060"/>
              </a:buClr>
              <a:buSzPct val="64000"/>
            </a:pPr>
            <a:r>
              <a:rPr lang="en-US" sz="7400" dirty="0">
                <a:solidFill>
                  <a:srgbClr val="002060"/>
                </a:solidFill>
              </a:rPr>
              <a:t>Other organizations were concerned about insurance premium increases and legal issues associated with becoming a RFW. </a:t>
            </a:r>
          </a:p>
          <a:p>
            <a:pPr marL="228600" indent="-228600">
              <a:spcBef>
                <a:spcPts val="0"/>
              </a:spcBef>
              <a:buClr>
                <a:srgbClr val="002060"/>
              </a:buClr>
              <a:buSzPct val="64000"/>
            </a:pPr>
            <a:endParaRPr lang="en-US" sz="7400" dirty="0">
              <a:solidFill>
                <a:srgbClr val="002060"/>
              </a:solidFill>
            </a:endParaRPr>
          </a:p>
          <a:p>
            <a:pPr marL="228600" indent="-228600">
              <a:spcBef>
                <a:spcPts val="0"/>
              </a:spcBef>
              <a:buClr>
                <a:srgbClr val="002060"/>
              </a:buClr>
              <a:buSzPct val="64000"/>
            </a:pPr>
            <a:r>
              <a:rPr lang="en-US" sz="7400" dirty="0">
                <a:solidFill>
                  <a:srgbClr val="002060"/>
                </a:solidFill>
              </a:rPr>
              <a:t>The lack of a statewide campaign to raise awareness of the benefits of being a RFW and substance use in the workplace (reducing stigma) may have facilitated recruitment by addressing these issues.</a:t>
            </a:r>
          </a:p>
          <a:p>
            <a:pPr marL="228600" indent="-228600">
              <a:spcBef>
                <a:spcPts val="0"/>
              </a:spcBef>
              <a:buClr>
                <a:srgbClr val="002060"/>
              </a:buClr>
              <a:buSzPct val="64000"/>
            </a:pPr>
            <a:endParaRPr lang="en-US" sz="7400" dirty="0">
              <a:solidFill>
                <a:srgbClr val="002060"/>
              </a:solidFill>
            </a:endParaRPr>
          </a:p>
          <a:p>
            <a:pPr marL="228600" indent="-228600">
              <a:buClr>
                <a:srgbClr val="002060"/>
              </a:buClr>
              <a:buSzPct val="64000"/>
            </a:pPr>
            <a:r>
              <a:rPr lang="en-US" sz="7400" dirty="0">
                <a:solidFill>
                  <a:srgbClr val="002060"/>
                </a:solidFill>
              </a:rPr>
              <a:t>Limited support for peer navigators in most regions was a barrier, because peer navigators were a key resource for the organizations, bridging the gap between RFW Coordinators and workplaces, and workplaces and workers, as they considered and navigated the RFW process.</a:t>
            </a:r>
            <a:endParaRPr sz="7400" dirty="0">
              <a:solidFill>
                <a:srgbClr val="002060"/>
              </a:solidFill>
            </a:endParaRPr>
          </a:p>
        </p:txBody>
      </p:sp>
      <p:sp>
        <p:nvSpPr>
          <p:cNvPr id="270" name="Google Shape;27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6" name="TextBox 5">
            <a:extLst>
              <a:ext uri="{FF2B5EF4-FFF2-40B4-BE49-F238E27FC236}">
                <a16:creationId xmlns:a16="http://schemas.microsoft.com/office/drawing/2014/main" id="{7A2C419B-547F-4E3C-B8C3-01F4A1FC477C}"/>
              </a:ext>
            </a:extLst>
          </p:cNvPr>
          <p:cNvSpPr txBox="1"/>
          <p:nvPr/>
        </p:nvSpPr>
        <p:spPr>
          <a:xfrm>
            <a:off x="250902" y="6309731"/>
            <a:ext cx="261565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solidFill>
                  <a:srgbClr val="002060"/>
                </a:solidFill>
                <a:latin typeface="Calibri" panose="020F0502020204030204" pitchFamily="34" charset="0"/>
                <a:cs typeface="Calibri" panose="020F0502020204030204" pitchFamily="34" charset="0"/>
              </a:rPr>
              <a:t>Source: Project Coordinator Feedback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1"/>
          <p:cNvSpPr txBox="1">
            <a:spLocks noGrp="1"/>
          </p:cNvSpPr>
          <p:nvPr>
            <p:ph type="title"/>
          </p:nvPr>
        </p:nvSpPr>
        <p:spPr>
          <a:xfrm>
            <a:off x="727363" y="-25241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600" b="1" dirty="0">
                <a:solidFill>
                  <a:srgbClr val="002060"/>
                </a:solidFill>
              </a:rPr>
              <a:t>Key Takeaways</a:t>
            </a:r>
            <a:endParaRPr lang="en-US" sz="3600" dirty="0">
              <a:solidFill>
                <a:srgbClr val="002060"/>
              </a:solidFill>
            </a:endParaRPr>
          </a:p>
        </p:txBody>
      </p:sp>
      <p:sp>
        <p:nvSpPr>
          <p:cNvPr id="284" name="Google Shape;284;p11"/>
          <p:cNvSpPr txBox="1">
            <a:spLocks noGrp="1"/>
          </p:cNvSpPr>
          <p:nvPr>
            <p:ph type="body" idx="1"/>
          </p:nvPr>
        </p:nvSpPr>
        <p:spPr>
          <a:xfrm>
            <a:off x="838200" y="2324099"/>
            <a:ext cx="10515600" cy="4351338"/>
          </a:xfrm>
          <a:prstGeom prst="rect">
            <a:avLst/>
          </a:prstGeom>
          <a:noFill/>
          <a:ln>
            <a:noFill/>
          </a:ln>
        </p:spPr>
        <p:txBody>
          <a:bodyPr spcFirstLastPara="1" wrap="square" lIns="91425" tIns="45700" rIns="91425" bIns="45700" anchor="t" anchorCtr="0">
            <a:normAutofit fontScale="70000" lnSpcReduction="20000"/>
          </a:bodyPr>
          <a:lstStyle/>
          <a:p>
            <a:pPr marL="635000" lvl="0" indent="-457200" algn="l" rtl="0">
              <a:lnSpc>
                <a:spcPct val="90000"/>
              </a:lnSpc>
              <a:spcBef>
                <a:spcPts val="1000"/>
              </a:spcBef>
              <a:spcAft>
                <a:spcPts val="0"/>
              </a:spcAft>
              <a:buClr>
                <a:srgbClr val="002060"/>
              </a:buClr>
              <a:buSzPct val="64000"/>
            </a:pPr>
            <a:r>
              <a:rPr lang="en-US" b="1" dirty="0">
                <a:solidFill>
                  <a:srgbClr val="002060"/>
                </a:solidFill>
              </a:rPr>
              <a:t>Barriers to engagement</a:t>
            </a:r>
            <a:r>
              <a:rPr lang="en-US" dirty="0">
                <a:solidFill>
                  <a:srgbClr val="002060"/>
                </a:solidFill>
              </a:rPr>
              <a:t>: The following reasons were cited for lack of engagement or participation in the RFW process:</a:t>
            </a:r>
          </a:p>
          <a:p>
            <a:pPr marL="1092200" lvl="1" indent="-457200">
              <a:spcBef>
                <a:spcPts val="1000"/>
              </a:spcBef>
              <a:buClr>
                <a:srgbClr val="002060"/>
              </a:buClr>
              <a:buSzPct val="64000"/>
              <a:buFont typeface="Courier New" panose="02070309020205020404" pitchFamily="49" charset="0"/>
              <a:buChar char="o"/>
            </a:pPr>
            <a:r>
              <a:rPr lang="en-US" dirty="0">
                <a:solidFill>
                  <a:srgbClr val="002060"/>
                </a:solidFill>
              </a:rPr>
              <a:t>Stigma associated with substance use disorders and concern about the possibility of insurance premiums increasing;</a:t>
            </a:r>
          </a:p>
          <a:p>
            <a:pPr marL="1092200" lvl="1" indent="-457200">
              <a:spcBef>
                <a:spcPts val="1000"/>
              </a:spcBef>
              <a:buClr>
                <a:srgbClr val="002060"/>
              </a:buClr>
              <a:buSzPct val="64000"/>
              <a:buFont typeface="Courier New" panose="02070309020205020404" pitchFamily="49" charset="0"/>
              <a:buChar char="o"/>
            </a:pPr>
            <a:r>
              <a:rPr lang="en-US" dirty="0">
                <a:solidFill>
                  <a:srgbClr val="002060"/>
                </a:solidFill>
              </a:rPr>
              <a:t>Workforce challenges (e.g., significant understaffing), as committing to RFW is perceived as additional work that could not be managed with the existing resources;</a:t>
            </a:r>
          </a:p>
          <a:p>
            <a:pPr marL="1092200" lvl="1" indent="-457200">
              <a:spcBef>
                <a:spcPts val="1000"/>
              </a:spcBef>
              <a:buClr>
                <a:srgbClr val="002060"/>
              </a:buClr>
              <a:buSzPct val="64000"/>
              <a:buFont typeface="Courier New" panose="02070309020205020404" pitchFamily="49" charset="0"/>
              <a:buChar char="o"/>
            </a:pPr>
            <a:r>
              <a:rPr lang="en-US" dirty="0">
                <a:solidFill>
                  <a:srgbClr val="002060"/>
                </a:solidFill>
              </a:rPr>
              <a:t>RFW policy changes are perceived as time-consuming, especially with the issue of understaffing;</a:t>
            </a:r>
          </a:p>
          <a:p>
            <a:pPr marL="1092200" lvl="1" indent="-457200">
              <a:spcBef>
                <a:spcPts val="1000"/>
              </a:spcBef>
              <a:buClr>
                <a:srgbClr val="002060"/>
              </a:buClr>
              <a:buSzPct val="64000"/>
              <a:buFont typeface="Courier New" panose="02070309020205020404" pitchFamily="49" charset="0"/>
              <a:buChar char="o"/>
            </a:pPr>
            <a:r>
              <a:rPr lang="en-US" dirty="0">
                <a:solidFill>
                  <a:srgbClr val="002060"/>
                </a:solidFill>
              </a:rPr>
              <a:t>Procedures and laws (e.g., cannabis legalization) are still poorly understood, especially as it translates to the workplace;</a:t>
            </a:r>
          </a:p>
          <a:p>
            <a:pPr marL="1092200" lvl="1" indent="-457200">
              <a:spcBef>
                <a:spcPts val="1000"/>
              </a:spcBef>
              <a:buClr>
                <a:srgbClr val="002060"/>
              </a:buClr>
              <a:buSzPct val="64000"/>
              <a:buFont typeface="Courier New" panose="02070309020205020404" pitchFamily="49" charset="0"/>
              <a:buChar char="o"/>
            </a:pPr>
            <a:r>
              <a:rPr lang="en-US" dirty="0">
                <a:solidFill>
                  <a:srgbClr val="002060"/>
                </a:solidFill>
              </a:rPr>
              <a:t>Lack of perceived financial benefits (e.g., no tax benefits);</a:t>
            </a:r>
          </a:p>
          <a:p>
            <a:pPr marL="1092200" lvl="1" indent="-457200">
              <a:spcBef>
                <a:spcPts val="1000"/>
              </a:spcBef>
              <a:buClr>
                <a:srgbClr val="002060"/>
              </a:buClr>
              <a:buSzPct val="64000"/>
              <a:buFont typeface="Courier New" panose="02070309020205020404" pitchFamily="49" charset="0"/>
              <a:buChar char="o"/>
            </a:pPr>
            <a:r>
              <a:rPr lang="en-US" dirty="0">
                <a:solidFill>
                  <a:srgbClr val="002060"/>
                </a:solidFill>
              </a:rPr>
              <a:t>No statewide efforts to back up RFW e.g., education to workplaces about RFW; </a:t>
            </a:r>
          </a:p>
          <a:p>
            <a:pPr marL="1092200" lvl="1" indent="-457200">
              <a:spcBef>
                <a:spcPts val="1000"/>
              </a:spcBef>
              <a:buClr>
                <a:srgbClr val="002060"/>
              </a:buClr>
              <a:buSzPct val="64000"/>
              <a:buFont typeface="Courier New" panose="02070309020205020404" pitchFamily="49" charset="0"/>
              <a:buChar char="o"/>
            </a:pPr>
            <a:r>
              <a:rPr lang="en-US" dirty="0">
                <a:solidFill>
                  <a:srgbClr val="002060"/>
                </a:solidFill>
              </a:rPr>
              <a:t>Organizations, especially smaller ones, do not see the immediate needs;</a:t>
            </a:r>
          </a:p>
          <a:p>
            <a:pPr marL="1092200" lvl="1" indent="-457200">
              <a:spcBef>
                <a:spcPts val="1000"/>
              </a:spcBef>
              <a:buClr>
                <a:srgbClr val="002060"/>
              </a:buClr>
              <a:buSzPct val="64000"/>
              <a:buFont typeface="Courier New" panose="02070309020205020404" pitchFamily="49" charset="0"/>
              <a:buChar char="o"/>
            </a:pPr>
            <a:r>
              <a:rPr lang="en-US" dirty="0">
                <a:solidFill>
                  <a:srgbClr val="002060"/>
                </a:solidFill>
              </a:rPr>
              <a:t>Organizations found the RFW toolkit too bulky to utilize;</a:t>
            </a:r>
          </a:p>
          <a:p>
            <a:pPr marL="1092200" lvl="1" indent="-457200">
              <a:spcBef>
                <a:spcPts val="1000"/>
              </a:spcBef>
              <a:buClr>
                <a:srgbClr val="002060"/>
              </a:buClr>
              <a:buSzPct val="64000"/>
              <a:buFont typeface="Courier New" panose="02070309020205020404" pitchFamily="49" charset="0"/>
              <a:buChar char="o"/>
            </a:pPr>
            <a:r>
              <a:rPr lang="en-US" dirty="0">
                <a:solidFill>
                  <a:srgbClr val="002060"/>
                </a:solidFill>
              </a:rPr>
              <a:t>Lack of peer navigators to help with engagement efforts;</a:t>
            </a:r>
          </a:p>
          <a:p>
            <a:pPr marL="1092200" lvl="1" indent="-457200">
              <a:spcBef>
                <a:spcPts val="1000"/>
              </a:spcBef>
              <a:buClr>
                <a:srgbClr val="002060"/>
              </a:buClr>
              <a:buSzPct val="64000"/>
              <a:buFont typeface="Courier New" panose="02070309020205020404" pitchFamily="49" charset="0"/>
              <a:buChar char="o"/>
            </a:pPr>
            <a:r>
              <a:rPr lang="en-US" dirty="0">
                <a:solidFill>
                  <a:srgbClr val="002060"/>
                </a:solidFill>
              </a:rPr>
              <a:t>Lack of funding to cover regionally customized RFW promotional materials. </a:t>
            </a:r>
          </a:p>
          <a:p>
            <a:pPr marL="635000" lvl="0" indent="-457200" algn="l" rtl="0">
              <a:lnSpc>
                <a:spcPct val="90000"/>
              </a:lnSpc>
              <a:spcBef>
                <a:spcPts val="1000"/>
              </a:spcBef>
              <a:spcAft>
                <a:spcPts val="0"/>
              </a:spcAft>
              <a:buClr>
                <a:srgbClr val="002060"/>
              </a:buClr>
              <a:buSzPct val="64000"/>
            </a:pPr>
            <a:endParaRPr lang="en-US" dirty="0">
              <a:solidFill>
                <a:srgbClr val="002060"/>
              </a:solidFill>
            </a:endParaRPr>
          </a:p>
        </p:txBody>
      </p:sp>
      <p:sp>
        <p:nvSpPr>
          <p:cNvPr id="286" name="Google Shape;28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9" name="Google Shape;48;p2">
            <a:extLst>
              <a:ext uri="{FF2B5EF4-FFF2-40B4-BE49-F238E27FC236}">
                <a16:creationId xmlns:a16="http://schemas.microsoft.com/office/drawing/2014/main" id="{1B6A305B-E318-4264-AA55-D639886DE741}"/>
              </a:ext>
            </a:extLst>
          </p:cNvPr>
          <p:cNvSpPr/>
          <p:nvPr/>
        </p:nvSpPr>
        <p:spPr>
          <a:xfrm>
            <a:off x="513347" y="830363"/>
            <a:ext cx="11165305" cy="1311173"/>
          </a:xfrm>
          <a:prstGeom prst="roundRect">
            <a:avLst>
              <a:gd name="adj" fmla="val 10000"/>
            </a:avLst>
          </a:pr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p2">
            <a:extLst>
              <a:ext uri="{FF2B5EF4-FFF2-40B4-BE49-F238E27FC236}">
                <a16:creationId xmlns:a16="http://schemas.microsoft.com/office/drawing/2014/main" id="{06E4BAA3-973E-4D59-ACF7-F3F0F83FC382}"/>
              </a:ext>
            </a:extLst>
          </p:cNvPr>
          <p:cNvSpPr/>
          <p:nvPr/>
        </p:nvSpPr>
        <p:spPr>
          <a:xfrm>
            <a:off x="838200" y="1031789"/>
            <a:ext cx="721850" cy="721145"/>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7;p2">
            <a:extLst>
              <a:ext uri="{FF2B5EF4-FFF2-40B4-BE49-F238E27FC236}">
                <a16:creationId xmlns:a16="http://schemas.microsoft.com/office/drawing/2014/main" id="{C979DBA9-8A60-42D0-ADB9-3BE8FB9941C4}"/>
              </a:ext>
            </a:extLst>
          </p:cNvPr>
          <p:cNvSpPr txBox="1"/>
          <p:nvPr/>
        </p:nvSpPr>
        <p:spPr>
          <a:xfrm>
            <a:off x="1726308" y="727916"/>
            <a:ext cx="9489662" cy="1312455"/>
          </a:xfrm>
          <a:prstGeom prst="rect">
            <a:avLst/>
          </a:prstGeom>
          <a:noFill/>
          <a:ln>
            <a:noFill/>
          </a:ln>
        </p:spPr>
        <p:txBody>
          <a:bodyPr spcFirstLastPara="1" wrap="square" lIns="138900" tIns="138900" rIns="138900" bIns="138900" anchor="ctr" anchorCtr="0">
            <a:noAutofit/>
          </a:bodyPr>
          <a:lstStyle/>
          <a:p>
            <a:pPr>
              <a:spcBef>
                <a:spcPts val="840"/>
              </a:spcBef>
              <a:buClr>
                <a:srgbClr val="1F3864"/>
              </a:buClr>
              <a:buSzPts val="2400"/>
            </a:pPr>
            <a:r>
              <a:rPr lang="en-US" sz="2400" b="1" dirty="0">
                <a:solidFill>
                  <a:srgbClr val="002060"/>
                </a:solidFill>
                <a:latin typeface="Calibri"/>
                <a:ea typeface="Calibri"/>
                <a:cs typeface="Calibri"/>
                <a:sym typeface="Calibri"/>
              </a:rPr>
              <a:t>What are the barriers and facilitators to RFW engagement?</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6116F3B07AD94A8539A6275DBCA79E" ma:contentTypeVersion="15" ma:contentTypeDescription="Create a new document." ma:contentTypeScope="" ma:versionID="650fc3ee411f1c287cc9ac048e68a51e">
  <xsd:schema xmlns:xsd="http://www.w3.org/2001/XMLSchema" xmlns:xs="http://www.w3.org/2001/XMLSchema" xmlns:p="http://schemas.microsoft.com/office/2006/metadata/properties" xmlns:ns2="5b57c8f7-9422-4f07-aac7-3ef73f4f305a" xmlns:ns3="68245ae8-cdc1-4d24-89b9-577776a56da1" targetNamespace="http://schemas.microsoft.com/office/2006/metadata/properties" ma:root="true" ma:fieldsID="aad7c6b1873970d1c5fc6e379cabd779" ns2:_="" ns3:_="">
    <xsd:import namespace="5b57c8f7-9422-4f07-aac7-3ef73f4f305a"/>
    <xsd:import namespace="68245ae8-cdc1-4d24-89b9-577776a56da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7c8f7-9422-4f07-aac7-3ef73f4f30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23ba09-1520-432c-8078-5bf6a4e799c7"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245ae8-cdc1-4d24-89b9-577776a56da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ef4ac80-6ef3-41cf-9e88-e492c4f34855}" ma:internalName="TaxCatchAll" ma:showField="CatchAllData" ma:web="68245ae8-cdc1-4d24-89b9-577776a56da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b57c8f7-9422-4f07-aac7-3ef73f4f305a">
      <Terms xmlns="http://schemas.microsoft.com/office/infopath/2007/PartnerControls"/>
    </lcf76f155ced4ddcb4097134ff3c332f>
    <TaxCatchAll xmlns="68245ae8-cdc1-4d24-89b9-577776a56da1" xsi:nil="true"/>
  </documentManagement>
</p:properties>
</file>

<file path=customXml/itemProps1.xml><?xml version="1.0" encoding="utf-8"?>
<ds:datastoreItem xmlns:ds="http://schemas.openxmlformats.org/officeDocument/2006/customXml" ds:itemID="{20A938B2-6838-4A25-9F7F-A2E63513A656}"/>
</file>

<file path=customXml/itemProps2.xml><?xml version="1.0" encoding="utf-8"?>
<ds:datastoreItem xmlns:ds="http://schemas.openxmlformats.org/officeDocument/2006/customXml" ds:itemID="{CBF792B9-B0B1-4FE5-80A0-06AC15C833F6}">
  <ds:schemaRefs>
    <ds:schemaRef ds:uri="http://schemas.microsoft.com/sharepoint/v3/contenttype/forms"/>
  </ds:schemaRefs>
</ds:datastoreItem>
</file>

<file path=customXml/itemProps3.xml><?xml version="1.0" encoding="utf-8"?>
<ds:datastoreItem xmlns:ds="http://schemas.openxmlformats.org/officeDocument/2006/customXml" ds:itemID="{B75D25B5-E3CE-4F29-AF8D-11F34BCD1FC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71bb015-d5e4-4fed-a8d4-278f6207a64f"/>
    <ds:schemaRef ds:uri="bdd33ed2-6570-4ee1-85d7-97d3778fba7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14064</TotalTime>
  <Words>2119</Words>
  <Application>Microsoft Office PowerPoint</Application>
  <PresentationFormat>Widescreen</PresentationFormat>
  <Paragraphs>205</Paragraphs>
  <Slides>23</Slides>
  <Notes>11</Notes>
  <HiddenSlides>6</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Courier New</vt:lpstr>
      <vt:lpstr>Wingdings</vt:lpstr>
      <vt:lpstr>Office Theme</vt:lpstr>
      <vt:lpstr>PowerPoint Presentation</vt:lpstr>
      <vt:lpstr>PowerPoint Presentation</vt:lpstr>
      <vt:lpstr>PowerPoint Presentation</vt:lpstr>
      <vt:lpstr>Project Coordinator Monthly Meetings</vt:lpstr>
      <vt:lpstr>PowerPoint Presentation</vt:lpstr>
      <vt:lpstr>PowerPoint Presentation</vt:lpstr>
      <vt:lpstr>Key Takeaways</vt:lpstr>
      <vt:lpstr>Recruitment Challenges</vt:lpstr>
      <vt:lpstr>Key Takeaways</vt:lpstr>
      <vt:lpstr> Recruitment Facilitators </vt:lpstr>
      <vt:lpstr>Number of Organizations at Each Evaluation Step*</vt:lpstr>
      <vt:lpstr>PowerPoint Presentation</vt:lpstr>
      <vt:lpstr>Key Takeaways</vt:lpstr>
      <vt:lpstr>  Facilitators and Barriers of Implementation </vt:lpstr>
      <vt:lpstr>PowerPoint Presentation</vt:lpstr>
      <vt:lpstr>Toolkit Adaptations</vt:lpstr>
      <vt:lpstr>PowerPoint Presentation</vt:lpstr>
      <vt:lpstr>PowerPoint Presentation</vt:lpstr>
      <vt:lpstr>PowerPoint Presentation</vt:lpstr>
      <vt:lpstr>Key Takeaways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the DMHAS  Recovery Friendly Workplace (RFW) Toolkit Dissemination October 2020 – August 2022 (SOR2): Process Analysis</dc:title>
  <dc:creator>Adekemi Suleiman</dc:creator>
  <cp:lastModifiedBy>Sussman,Jennifer E.</cp:lastModifiedBy>
  <cp:revision>123</cp:revision>
  <dcterms:created xsi:type="dcterms:W3CDTF">2022-07-18T12:55:54Z</dcterms:created>
  <dcterms:modified xsi:type="dcterms:W3CDTF">2024-05-20T16:03:39Z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0x010100C46116F3B07AD94A8539A6275DBCA79E</vt:lpwstr>
  </property>
</Properties>
</file>